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13"/>
  </p:notesMasterIdLst>
  <p:sldIdLst>
    <p:sldId id="275" r:id="rId2"/>
    <p:sldId id="256" r:id="rId3"/>
    <p:sldId id="273"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403" r:id="rId21"/>
    <p:sldId id="296" r:id="rId22"/>
    <p:sldId id="297" r:id="rId23"/>
    <p:sldId id="372" r:id="rId24"/>
    <p:sldId id="402" r:id="rId25"/>
    <p:sldId id="299" r:id="rId26"/>
    <p:sldId id="300" r:id="rId27"/>
    <p:sldId id="41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73" r:id="rId43"/>
    <p:sldId id="318" r:id="rId44"/>
    <p:sldId id="319" r:id="rId45"/>
    <p:sldId id="320" r:id="rId46"/>
    <p:sldId id="321" r:id="rId47"/>
    <p:sldId id="322" r:id="rId48"/>
    <p:sldId id="323" r:id="rId49"/>
    <p:sldId id="324" r:id="rId50"/>
    <p:sldId id="325" r:id="rId51"/>
    <p:sldId id="326" r:id="rId52"/>
    <p:sldId id="327" r:id="rId53"/>
    <p:sldId id="374" r:id="rId54"/>
    <p:sldId id="328" r:id="rId55"/>
    <p:sldId id="375" r:id="rId56"/>
    <p:sldId id="376" r:id="rId57"/>
    <p:sldId id="401" r:id="rId58"/>
    <p:sldId id="329" r:id="rId59"/>
    <p:sldId id="330" r:id="rId60"/>
    <p:sldId id="331" r:id="rId61"/>
    <p:sldId id="332" r:id="rId62"/>
    <p:sldId id="333" r:id="rId63"/>
    <p:sldId id="334" r:id="rId64"/>
    <p:sldId id="335" r:id="rId65"/>
    <p:sldId id="336" r:id="rId66"/>
    <p:sldId id="338" r:id="rId67"/>
    <p:sldId id="340" r:id="rId68"/>
    <p:sldId id="394" r:id="rId69"/>
    <p:sldId id="387" r:id="rId70"/>
    <p:sldId id="397" r:id="rId71"/>
    <p:sldId id="341" r:id="rId72"/>
    <p:sldId id="399" r:id="rId73"/>
    <p:sldId id="408" r:id="rId74"/>
    <p:sldId id="342" r:id="rId75"/>
    <p:sldId id="343" r:id="rId76"/>
    <p:sldId id="344" r:id="rId77"/>
    <p:sldId id="345" r:id="rId78"/>
    <p:sldId id="346" r:id="rId79"/>
    <p:sldId id="391" r:id="rId80"/>
    <p:sldId id="406" r:id="rId81"/>
    <p:sldId id="407" r:id="rId82"/>
    <p:sldId id="353" r:id="rId83"/>
    <p:sldId id="355" r:id="rId84"/>
    <p:sldId id="356" r:id="rId85"/>
    <p:sldId id="357" r:id="rId86"/>
    <p:sldId id="358" r:id="rId87"/>
    <p:sldId id="359" r:id="rId88"/>
    <p:sldId id="361" r:id="rId89"/>
    <p:sldId id="362" r:id="rId90"/>
    <p:sldId id="363" r:id="rId91"/>
    <p:sldId id="364" r:id="rId92"/>
    <p:sldId id="365" r:id="rId93"/>
    <p:sldId id="366" r:id="rId94"/>
    <p:sldId id="367" r:id="rId95"/>
    <p:sldId id="383" r:id="rId96"/>
    <p:sldId id="384" r:id="rId97"/>
    <p:sldId id="377" r:id="rId98"/>
    <p:sldId id="378" r:id="rId99"/>
    <p:sldId id="379" r:id="rId100"/>
    <p:sldId id="380" r:id="rId101"/>
    <p:sldId id="381" r:id="rId102"/>
    <p:sldId id="382" r:id="rId103"/>
    <p:sldId id="368" r:id="rId104"/>
    <p:sldId id="388" r:id="rId105"/>
    <p:sldId id="369" r:id="rId106"/>
    <p:sldId id="279" r:id="rId107"/>
    <p:sldId id="278" r:id="rId108"/>
    <p:sldId id="277" r:id="rId109"/>
    <p:sldId id="409" r:id="rId110"/>
    <p:sldId id="400" r:id="rId111"/>
    <p:sldId id="276" r:id="rId11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680"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84F775-7962-43FA-A3B9-841AA2711761}" type="datetimeFigureOut">
              <a:rPr lang="zh-CN" altLang="en-US" smtClean="0"/>
              <a:pPr/>
              <a:t>2018/11/2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C46ADD-28E8-4BE8-A99B-212C057461A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386049"/>
          <p:cNvSpPr>
            <a:spLocks noGrp="1" noRot="1" noChangeAspect="1" noChangeArrowheads="1" noTextEdit="1"/>
          </p:cNvSpPr>
          <p:nvPr>
            <p:ph type="sldImg" idx="4294967295"/>
          </p:nvPr>
        </p:nvSpPr>
        <p:spPr>
          <a:ln/>
        </p:spPr>
      </p:sp>
      <p:sp>
        <p:nvSpPr>
          <p:cNvPr id="15362" name="文本占位符 386050"/>
          <p:cNvSpPr>
            <a:spLocks noGrp="1" noChangeArrowheads="1"/>
          </p:cNvSpPr>
          <p:nvPr>
            <p:ph type="body" idx="4294967295"/>
          </p:nvPr>
        </p:nvSpPr>
        <p:spPr>
          <a:ln/>
        </p:spPr>
        <p:txBody>
          <a:bodyPr/>
          <a:lstStyle/>
          <a:p>
            <a:endParaRPr lang="zh-CN" altLang="en-US" smtClean="0"/>
          </a:p>
        </p:txBody>
      </p:sp>
      <p:sp>
        <p:nvSpPr>
          <p:cNvPr id="15363" name="灯片编号占位符 1"/>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pPr>
              <a:spcBef>
                <a:spcPct val="0"/>
              </a:spcBef>
            </a:pPr>
            <a:fld id="{88F592DB-0CDC-4B4D-A99B-3174E177A65D}" type="slidenum">
              <a:rPr lang="zh-CN" altLang="en-US">
                <a:latin typeface="Calibri" pitchFamily="34" charset="0"/>
              </a:rPr>
              <a:pPr>
                <a:spcBef>
                  <a:spcPct val="0"/>
                </a:spcBef>
              </a:pPr>
              <a:t>5</a:t>
            </a:fld>
            <a:endParaRPr lang="en-US" altLang="zh-CN">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384001"/>
          <p:cNvSpPr>
            <a:spLocks noGrp="1" noRot="1" noChangeAspect="1" noChangeArrowheads="1" noTextEdit="1"/>
          </p:cNvSpPr>
          <p:nvPr>
            <p:ph type="sldImg" idx="4294967295"/>
          </p:nvPr>
        </p:nvSpPr>
        <p:spPr>
          <a:ln/>
        </p:spPr>
      </p:sp>
      <p:sp>
        <p:nvSpPr>
          <p:cNvPr id="18434" name="文本占位符 384002"/>
          <p:cNvSpPr>
            <a:spLocks noGrp="1" noChangeArrowheads="1"/>
          </p:cNvSpPr>
          <p:nvPr>
            <p:ph type="body" idx="4294967295"/>
          </p:nvPr>
        </p:nvSpPr>
        <p:spPr>
          <a:ln/>
        </p:spPr>
        <p:txBody>
          <a:bodyPr/>
          <a:lstStyle/>
          <a:p>
            <a:endParaRPr lang="zh-CN" altLang="en-US" smtClean="0"/>
          </a:p>
        </p:txBody>
      </p:sp>
      <p:sp>
        <p:nvSpPr>
          <p:cNvPr id="18435" name="灯片编号占位符 1"/>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pPr>
              <a:spcBef>
                <a:spcPct val="0"/>
              </a:spcBef>
            </a:pPr>
            <a:fld id="{74F5FFD4-874D-4D67-84D7-C22FB7DB4998}" type="slidenum">
              <a:rPr lang="zh-CN" altLang="en-US">
                <a:latin typeface="Calibri" pitchFamily="34" charset="0"/>
              </a:rPr>
              <a:pPr>
                <a:spcBef>
                  <a:spcPct val="0"/>
                </a:spcBef>
              </a:pPr>
              <a:t>7</a:t>
            </a:fld>
            <a:endParaRPr lang="en-US" altLang="zh-CN">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4C46ADD-28E8-4BE8-A99B-212C057461AC}" type="slidenum">
              <a:rPr lang="zh-CN" altLang="en-US" smtClean="0"/>
              <a:pPr/>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4C46ADD-28E8-4BE8-A99B-212C057461AC}" type="slidenum">
              <a:rPr lang="zh-CN" altLang="en-US" smtClean="0"/>
              <a:pPr/>
              <a:t>50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SmartArt 占位符 2"/>
          <p:cNvSpPr>
            <a:spLocks noGrp="1"/>
          </p:cNvSpPr>
          <p:nvPr>
            <p:ph type="pic" idx="1"/>
          </p:nvPr>
        </p:nvSpPr>
        <p:spPr/>
        <p:txBody>
          <a:bodyPr/>
          <a:lstStyle/>
          <a:p>
            <a:endParaRPr lang="zh-CN" altLang="en-US" noProof="1"/>
          </a:p>
        </p:txBody>
      </p:sp>
      <p:sp>
        <p:nvSpPr>
          <p:cNvPr id="4" name="日期占位符 377859"/>
          <p:cNvSpPr>
            <a:spLocks noGrp="1"/>
          </p:cNvSpPr>
          <p:nvPr>
            <p:ph type="dt" sz="half" idx="10"/>
          </p:nvPr>
        </p:nvSpPr>
        <p:spPr>
          <a:ln/>
        </p:spPr>
        <p:txBody>
          <a:bodyPr/>
          <a:lstStyle>
            <a:lvl1pPr>
              <a:defRPr/>
            </a:lvl1pPr>
          </a:lstStyle>
          <a:p>
            <a:endParaRPr lang="zh-CN" altLang="en-US"/>
          </a:p>
        </p:txBody>
      </p:sp>
      <p:sp>
        <p:nvSpPr>
          <p:cNvPr id="5" name="页脚占位符 377860"/>
          <p:cNvSpPr>
            <a:spLocks noGrp="1"/>
          </p:cNvSpPr>
          <p:nvPr>
            <p:ph type="ftr" sz="quarter" idx="11"/>
          </p:nvPr>
        </p:nvSpPr>
        <p:spPr>
          <a:ln/>
        </p:spPr>
        <p:txBody>
          <a:bodyPr/>
          <a:lstStyle>
            <a:lvl1pPr>
              <a:defRPr/>
            </a:lvl1pPr>
          </a:lstStyle>
          <a:p>
            <a:endParaRPr lang="zh-CN"/>
          </a:p>
        </p:txBody>
      </p:sp>
      <p:sp>
        <p:nvSpPr>
          <p:cNvPr id="6" name="灯片编号占位符 377861"/>
          <p:cNvSpPr>
            <a:spLocks noGrp="1"/>
          </p:cNvSpPr>
          <p:nvPr>
            <p:ph type="sldNum" sz="quarter" idx="12"/>
          </p:nvPr>
        </p:nvSpPr>
        <p:spPr>
          <a:ln/>
        </p:spPr>
        <p:txBody>
          <a:bodyPr/>
          <a:lstStyle>
            <a:lvl1pPr>
              <a:defRPr/>
            </a:lvl1pPr>
          </a:lstStyle>
          <a:p>
            <a:fld id="{00BDD50D-86DB-4359-86F8-D7B99F2A12F7}" type="slidenum">
              <a:rPr lang="zh-CN" altLang="en-US"/>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日期占位符 377859"/>
          <p:cNvSpPr>
            <a:spLocks noGrp="1"/>
          </p:cNvSpPr>
          <p:nvPr>
            <p:ph type="dt" sz="half" idx="10"/>
          </p:nvPr>
        </p:nvSpPr>
        <p:spPr>
          <a:ln/>
        </p:spPr>
        <p:txBody>
          <a:bodyPr/>
          <a:lstStyle>
            <a:lvl1pPr>
              <a:defRPr/>
            </a:lvl1pPr>
          </a:lstStyle>
          <a:p>
            <a:endParaRPr lang="zh-CN" altLang="en-US"/>
          </a:p>
        </p:txBody>
      </p:sp>
      <p:sp>
        <p:nvSpPr>
          <p:cNvPr id="7" name="页脚占位符 377860"/>
          <p:cNvSpPr>
            <a:spLocks noGrp="1"/>
          </p:cNvSpPr>
          <p:nvPr>
            <p:ph type="ftr" sz="quarter" idx="11"/>
          </p:nvPr>
        </p:nvSpPr>
        <p:spPr>
          <a:ln/>
        </p:spPr>
        <p:txBody>
          <a:bodyPr/>
          <a:lstStyle>
            <a:lvl1pPr>
              <a:defRPr/>
            </a:lvl1pPr>
          </a:lstStyle>
          <a:p>
            <a:endParaRPr lang="zh-CN"/>
          </a:p>
        </p:txBody>
      </p:sp>
      <p:sp>
        <p:nvSpPr>
          <p:cNvPr id="8" name="灯片编号占位符 377861"/>
          <p:cNvSpPr>
            <a:spLocks noGrp="1"/>
          </p:cNvSpPr>
          <p:nvPr>
            <p:ph type="sldNum" sz="quarter" idx="12"/>
          </p:nvPr>
        </p:nvSpPr>
        <p:spPr>
          <a:ln/>
        </p:spPr>
        <p:txBody>
          <a:bodyPr/>
          <a:lstStyle>
            <a:lvl1pPr>
              <a:defRPr/>
            </a:lvl1pPr>
          </a:lstStyle>
          <a:p>
            <a:fld id="{0CA3E935-CA55-410C-A2D9-7C46C8EF54C4}" type="slidenum">
              <a:rPr lang="zh-CN" altLang="en-US"/>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p:txBody>
          <a:bodyPr/>
          <a:lstStyle/>
          <a:p>
            <a:endParaRPr lang="zh-CN" altLang="en-US" noProof="1"/>
          </a:p>
        </p:txBody>
      </p:sp>
      <p:sp>
        <p:nvSpPr>
          <p:cNvPr id="4" name="日期占位符 377859"/>
          <p:cNvSpPr>
            <a:spLocks noGrp="1"/>
          </p:cNvSpPr>
          <p:nvPr>
            <p:ph type="dt" sz="half" idx="10"/>
          </p:nvPr>
        </p:nvSpPr>
        <p:spPr>
          <a:ln/>
        </p:spPr>
        <p:txBody>
          <a:bodyPr/>
          <a:lstStyle>
            <a:lvl1pPr>
              <a:defRPr/>
            </a:lvl1pPr>
          </a:lstStyle>
          <a:p>
            <a:endParaRPr lang="zh-CN" altLang="en-US"/>
          </a:p>
        </p:txBody>
      </p:sp>
      <p:sp>
        <p:nvSpPr>
          <p:cNvPr id="5" name="页脚占位符 377860"/>
          <p:cNvSpPr>
            <a:spLocks noGrp="1"/>
          </p:cNvSpPr>
          <p:nvPr>
            <p:ph type="ftr" sz="quarter" idx="11"/>
          </p:nvPr>
        </p:nvSpPr>
        <p:spPr>
          <a:ln/>
        </p:spPr>
        <p:txBody>
          <a:bodyPr/>
          <a:lstStyle>
            <a:lvl1pPr>
              <a:defRPr/>
            </a:lvl1pPr>
          </a:lstStyle>
          <a:p>
            <a:endParaRPr lang="zh-CN"/>
          </a:p>
        </p:txBody>
      </p:sp>
      <p:sp>
        <p:nvSpPr>
          <p:cNvPr id="6" name="灯片编号占位符 377861"/>
          <p:cNvSpPr>
            <a:spLocks noGrp="1"/>
          </p:cNvSpPr>
          <p:nvPr>
            <p:ph type="sldNum" sz="quarter" idx="12"/>
          </p:nvPr>
        </p:nvSpPr>
        <p:spPr>
          <a:ln/>
        </p:spPr>
        <p:txBody>
          <a:bodyPr/>
          <a:lstStyle>
            <a:lvl1pPr>
              <a:defRPr/>
            </a:lvl1pPr>
          </a:lstStyle>
          <a:p>
            <a:fld id="{FF84BC5B-31F3-4CF2-9788-5E95F069C25C}" type="slidenum">
              <a:rPr lang="zh-CN" altLang="en-US"/>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77859"/>
          <p:cNvSpPr>
            <a:spLocks noGrp="1"/>
          </p:cNvSpPr>
          <p:nvPr>
            <p:ph type="dt" sz="half" idx="10"/>
          </p:nvPr>
        </p:nvSpPr>
        <p:spPr>
          <a:ln/>
        </p:spPr>
        <p:txBody>
          <a:bodyPr/>
          <a:lstStyle>
            <a:lvl1pPr>
              <a:defRPr/>
            </a:lvl1pPr>
          </a:lstStyle>
          <a:p>
            <a:endParaRPr lang="zh-CN" altLang="en-US"/>
          </a:p>
        </p:txBody>
      </p:sp>
      <p:sp>
        <p:nvSpPr>
          <p:cNvPr id="6" name="页脚占位符 377860"/>
          <p:cNvSpPr>
            <a:spLocks noGrp="1"/>
          </p:cNvSpPr>
          <p:nvPr>
            <p:ph type="ftr" sz="quarter" idx="11"/>
          </p:nvPr>
        </p:nvSpPr>
        <p:spPr>
          <a:ln/>
        </p:spPr>
        <p:txBody>
          <a:bodyPr/>
          <a:lstStyle>
            <a:lvl1pPr>
              <a:defRPr/>
            </a:lvl1pPr>
          </a:lstStyle>
          <a:p>
            <a:endParaRPr lang="zh-CN"/>
          </a:p>
        </p:txBody>
      </p:sp>
      <p:sp>
        <p:nvSpPr>
          <p:cNvPr id="7" name="灯片编号占位符 377861"/>
          <p:cNvSpPr>
            <a:spLocks noGrp="1"/>
          </p:cNvSpPr>
          <p:nvPr>
            <p:ph type="sldNum" sz="quarter" idx="12"/>
          </p:nvPr>
        </p:nvSpPr>
        <p:spPr>
          <a:ln/>
        </p:spPr>
        <p:txBody>
          <a:bodyPr/>
          <a:lstStyle>
            <a:lvl1pPr>
              <a:defRPr/>
            </a:lvl1pPr>
          </a:lstStyle>
          <a:p>
            <a:fld id="{FBB10C98-E83C-46FA-A86D-C777F6294B07}" type="slidenum">
              <a:rPr lang="zh-CN" altLang="en-US"/>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628650" y="1825625"/>
            <a:ext cx="3886200" cy="2098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half" idx="3"/>
          </p:nvPr>
        </p:nvSpPr>
        <p:spPr>
          <a:xfrm>
            <a:off x="628650" y="4076700"/>
            <a:ext cx="7886700" cy="21002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日期占位符 377859"/>
          <p:cNvSpPr>
            <a:spLocks noGrp="1"/>
          </p:cNvSpPr>
          <p:nvPr>
            <p:ph type="dt" sz="half" idx="10"/>
          </p:nvPr>
        </p:nvSpPr>
        <p:spPr>
          <a:ln/>
        </p:spPr>
        <p:txBody>
          <a:bodyPr/>
          <a:lstStyle>
            <a:lvl1pPr>
              <a:defRPr/>
            </a:lvl1pPr>
          </a:lstStyle>
          <a:p>
            <a:endParaRPr lang="zh-CN" altLang="en-US"/>
          </a:p>
        </p:txBody>
      </p:sp>
      <p:sp>
        <p:nvSpPr>
          <p:cNvPr id="7" name="页脚占位符 377860"/>
          <p:cNvSpPr>
            <a:spLocks noGrp="1"/>
          </p:cNvSpPr>
          <p:nvPr>
            <p:ph type="ftr" sz="quarter" idx="11"/>
          </p:nvPr>
        </p:nvSpPr>
        <p:spPr>
          <a:ln/>
        </p:spPr>
        <p:txBody>
          <a:bodyPr/>
          <a:lstStyle>
            <a:lvl1pPr>
              <a:defRPr/>
            </a:lvl1pPr>
          </a:lstStyle>
          <a:p>
            <a:endParaRPr lang="zh-CN"/>
          </a:p>
        </p:txBody>
      </p:sp>
      <p:sp>
        <p:nvSpPr>
          <p:cNvPr id="8" name="灯片编号占位符 377861"/>
          <p:cNvSpPr>
            <a:spLocks noGrp="1"/>
          </p:cNvSpPr>
          <p:nvPr>
            <p:ph type="sldNum" sz="quarter" idx="12"/>
          </p:nvPr>
        </p:nvSpPr>
        <p:spPr>
          <a:ln/>
        </p:spPr>
        <p:txBody>
          <a:bodyPr/>
          <a:lstStyle>
            <a:lvl1pPr>
              <a:defRPr/>
            </a:lvl1pPr>
          </a:lstStyle>
          <a:p>
            <a:fld id="{56DEF59D-6D5E-4D7D-BCBE-77C62F377396}" type="slidenum">
              <a:rPr lang="zh-CN" altLang="en-US"/>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77859"/>
          <p:cNvSpPr>
            <a:spLocks noGrp="1"/>
          </p:cNvSpPr>
          <p:nvPr>
            <p:ph type="dt" sz="half" idx="10"/>
          </p:nvPr>
        </p:nvSpPr>
        <p:spPr>
          <a:ln/>
        </p:spPr>
        <p:txBody>
          <a:bodyPr/>
          <a:lstStyle>
            <a:lvl1pPr>
              <a:defRPr/>
            </a:lvl1pPr>
          </a:lstStyle>
          <a:p>
            <a:endParaRPr lang="zh-CN" altLang="en-US"/>
          </a:p>
        </p:txBody>
      </p:sp>
      <p:sp>
        <p:nvSpPr>
          <p:cNvPr id="4" name="页脚占位符 377860"/>
          <p:cNvSpPr>
            <a:spLocks noGrp="1"/>
          </p:cNvSpPr>
          <p:nvPr>
            <p:ph type="ftr" sz="quarter" idx="11"/>
          </p:nvPr>
        </p:nvSpPr>
        <p:spPr>
          <a:ln/>
        </p:spPr>
        <p:txBody>
          <a:bodyPr/>
          <a:lstStyle>
            <a:lvl1pPr>
              <a:defRPr/>
            </a:lvl1pPr>
          </a:lstStyle>
          <a:p>
            <a:endParaRPr lang="zh-CN"/>
          </a:p>
        </p:txBody>
      </p:sp>
      <p:sp>
        <p:nvSpPr>
          <p:cNvPr id="5" name="灯片编号占位符 377861"/>
          <p:cNvSpPr>
            <a:spLocks noGrp="1"/>
          </p:cNvSpPr>
          <p:nvPr>
            <p:ph type="sldNum" sz="quarter" idx="12"/>
          </p:nvPr>
        </p:nvSpPr>
        <p:spPr>
          <a:ln/>
        </p:spPr>
        <p:txBody>
          <a:bodyPr/>
          <a:lstStyle>
            <a:lvl1pPr>
              <a:defRPr/>
            </a:lvl1pPr>
          </a:lstStyle>
          <a:p>
            <a:fld id="{3B5F0C9E-D31D-4118-B5F5-FFF0B7B47922}"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2018/11/2</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4" r:id="rId15"/>
    <p:sldLayoutId id="2147483695" r:id="rId16"/>
    <p:sldLayoutId id="2147483696" r:id="rId17"/>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2.xml"/><Relationship Id="rId5" Type="http://schemas.openxmlformats.org/officeDocument/2006/relationships/image" Target="../media/image154.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s://baike.baidu.com/pic/%E8%92%8B%E4%BB%8B%E7%9F%B3%E4%BC%A0/6741412/0/f9589818f1a8eb8e4bedbc2a?fr=lemma&amp;ct=single" TargetMode="External"/><Relationship Id="rId3" Type="http://schemas.openxmlformats.org/officeDocument/2006/relationships/image" Target="../media/image156.jpeg"/><Relationship Id="rId7" Type="http://schemas.openxmlformats.org/officeDocument/2006/relationships/image" Target="../media/image160.jpeg"/><Relationship Id="rId2" Type="http://schemas.openxmlformats.org/officeDocument/2006/relationships/image" Target="../media/image155.jpeg"/><Relationship Id="rId1" Type="http://schemas.openxmlformats.org/officeDocument/2006/relationships/slideLayout" Target="../slideLayouts/slideLayout2.xml"/><Relationship Id="rId6" Type="http://schemas.openxmlformats.org/officeDocument/2006/relationships/image" Target="../media/image159.jpeg"/><Relationship Id="rId5" Type="http://schemas.openxmlformats.org/officeDocument/2006/relationships/image" Target="../media/image158.jpeg"/><Relationship Id="rId4" Type="http://schemas.openxmlformats.org/officeDocument/2006/relationships/image" Target="../media/image157.jpeg"/><Relationship Id="rId9" Type="http://schemas.openxmlformats.org/officeDocument/2006/relationships/image" Target="../media/image161.jpe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jpeg"/><Relationship Id="rId7" Type="http://schemas.openxmlformats.org/officeDocument/2006/relationships/image" Target="../media/image167.jpeg"/><Relationship Id="rId2" Type="http://schemas.openxmlformats.org/officeDocument/2006/relationships/image" Target="../media/image162.jpeg"/><Relationship Id="rId1" Type="http://schemas.openxmlformats.org/officeDocument/2006/relationships/slideLayout" Target="../slideLayouts/slideLayout7.xml"/><Relationship Id="rId6" Type="http://schemas.openxmlformats.org/officeDocument/2006/relationships/image" Target="../media/image166.jpeg"/><Relationship Id="rId5" Type="http://schemas.openxmlformats.org/officeDocument/2006/relationships/image" Target="../media/image165.jpeg"/><Relationship Id="rId4" Type="http://schemas.openxmlformats.org/officeDocument/2006/relationships/image" Target="../media/image164.jpeg"/></Relationships>
</file>

<file path=ppt/slides/_rels/slide11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2.xml"/><Relationship Id="rId5" Type="http://schemas.openxmlformats.org/officeDocument/2006/relationships/image" Target="../media/image171.jpeg"/><Relationship Id="rId4" Type="http://schemas.openxmlformats.org/officeDocument/2006/relationships/image" Target="../media/image170.jpeg"/></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hyperlink" Target="http://tupian.baike.com/a0_42_81_01300000225461123458819178165_jpg.html" TargetMode="Externa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www.jxlib.gov.cn/ts/81/tp/002.htm"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ls.nje.cn/bashang/WYK/new_page_260.ht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ls.nje.cn/bashang/WYK/new_page_260.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ls.nje.cn/bashang/WYK/new_page_185.htm"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image.baidu.com/i?ct=503316480&amp;z=0&amp;tn=baiduimagedetail&amp;word=%B6%F7%B8%F1%CB%B9&amp;in=2&amp;cl=2&amp;cm=1&amp;sc=0&amp;lm=-1&amp;pn=1&amp;rn=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www.bashu.net/people/dengxiaoping/dengxiaoping_15.ht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www.bashu.net/people/dengxiaoping/dengxiaoping_15.ht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jpeg"/></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ls.nje.cn/bashang/WYK/new_page_185.ht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www.plapic.com.cn/lib/00008/200121a1.htm" TargetMode="External"/><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5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5" Type="http://schemas.openxmlformats.org/officeDocument/2006/relationships/hyperlink" Target="http://baike.baidu.com/view/9228.htm" TargetMode="External"/><Relationship Id="rId4" Type="http://schemas.openxmlformats.org/officeDocument/2006/relationships/hyperlink" Target="http://baike.baidu.com/view/32382.ht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baike.baidu.com/pic/7/11866269578924433.jpg" TargetMode="External"/><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hyperlink" Target="http://baike.baidu.com/view/5023.ht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6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baike.so.com/doc/1490572-1576181.html" TargetMode="External"/><Relationship Id="rId2" Type="http://schemas.openxmlformats.org/officeDocument/2006/relationships/image" Target="../media/image103.jpe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jpeg"/></Relationships>
</file>

<file path=ppt/slides/_rels/slide7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image" Target="../media/image115.gif"/></Relationships>
</file>

<file path=ppt/slides/_rels/slide78.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jpe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jpeg"/><Relationship Id="rId4" Type="http://schemas.openxmlformats.org/officeDocument/2006/relationships/image" Target="../media/image123.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16.xml"/><Relationship Id="rId5" Type="http://schemas.openxmlformats.org/officeDocument/2006/relationships/image" Target="../media/image132.jpeg"/><Relationship Id="rId4" Type="http://schemas.openxmlformats.org/officeDocument/2006/relationships/image" Target="../media/image131.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tupian.hudong.com/a1_85_10_01300000351248124446109608118_jpg.html?prd=zhengwenye_left_neirong_tupian"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hyperlink" Target="http://baike.soso.com/v321415.htm?ch=ch.bk.innerlink"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ttp://p.ananas.chaoxing.com/star/1024_0/1384140804471khfju.jpg"/>
          <p:cNvPicPr>
            <a:picLocks noChangeAspect="1" noChangeArrowheads="1"/>
          </p:cNvPicPr>
          <p:nvPr/>
        </p:nvPicPr>
        <p:blipFill>
          <a:blip r:embed="rId2" cstate="print"/>
          <a:srcRect/>
          <a:stretch>
            <a:fillRect/>
          </a:stretch>
        </p:blipFill>
        <p:spPr bwMode="auto">
          <a:xfrm>
            <a:off x="0" y="3861048"/>
            <a:ext cx="4685658" cy="2996952"/>
          </a:xfrm>
          <a:prstGeom prst="rect">
            <a:avLst/>
          </a:prstGeom>
          <a:noFill/>
        </p:spPr>
      </p:pic>
      <p:pic>
        <p:nvPicPr>
          <p:cNvPr id="68612" name="Picture 4" descr="http://userimage7.360doc.com/16/0220/15/3157924_201602201529210359336646.jpg"/>
          <p:cNvPicPr>
            <a:picLocks noChangeAspect="1" noChangeArrowheads="1"/>
          </p:cNvPicPr>
          <p:nvPr/>
        </p:nvPicPr>
        <p:blipFill>
          <a:blip r:embed="rId3" cstate="print"/>
          <a:srcRect/>
          <a:stretch>
            <a:fillRect/>
          </a:stretch>
        </p:blipFill>
        <p:spPr bwMode="auto">
          <a:xfrm>
            <a:off x="4788024" y="3933056"/>
            <a:ext cx="3995936" cy="2754532"/>
          </a:xfrm>
          <a:prstGeom prst="rect">
            <a:avLst/>
          </a:prstGeom>
          <a:noFill/>
        </p:spPr>
      </p:pic>
      <p:sp>
        <p:nvSpPr>
          <p:cNvPr id="7" name="矩形 6"/>
          <p:cNvSpPr/>
          <p:nvPr/>
        </p:nvSpPr>
        <p:spPr>
          <a:xfrm>
            <a:off x="251520" y="1484784"/>
            <a:ext cx="8496944"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专题六  中国</a:t>
            </a:r>
            <a:r>
              <a:rPr lang="zh-CN" altLang="en-US" sz="5400" b="1" dirty="0"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革命的新道路</a:t>
            </a:r>
          </a:p>
        </p:txBody>
      </p:sp>
      <p:sp>
        <p:nvSpPr>
          <p:cNvPr id="5" name="矩形 4"/>
          <p:cNvSpPr/>
          <p:nvPr/>
        </p:nvSpPr>
        <p:spPr>
          <a:xfrm>
            <a:off x="3851920" y="3068960"/>
            <a:ext cx="3278970"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dirty="0" smtClean="0">
                <a:solidFill>
                  <a:srgbClr val="002060"/>
                </a:solidFill>
                <a:latin typeface="华文新魏" pitchFamily="2" charset="-122"/>
                <a:ea typeface="华文新魏" pitchFamily="2" charset="-122"/>
                <a:cs typeface="+mj-cs"/>
              </a:rPr>
              <a:t>主讲人   赵雪飞</a:t>
            </a:r>
          </a:p>
        </p:txBody>
      </p:sp>
      <p:sp>
        <p:nvSpPr>
          <p:cNvPr id="6" name="矩形 5"/>
          <p:cNvSpPr/>
          <p:nvPr/>
        </p:nvSpPr>
        <p:spPr>
          <a:xfrm>
            <a:off x="7524328" y="3356992"/>
            <a:ext cx="1368152" cy="461665"/>
          </a:xfrm>
          <a:prstGeom prst="rect">
            <a:avLst/>
          </a:prstGeom>
        </p:spPr>
        <p:txBody>
          <a:bodyPr wrap="square">
            <a:spAutoFit/>
          </a:bodyPr>
          <a:lstStyle/>
          <a:p>
            <a:r>
              <a:rPr lang="en-US" altLang="zh-CN" sz="2400" b="1" smtClean="0"/>
              <a:t>2018.9</a:t>
            </a:r>
            <a:endParaRPr lang="zh-CN" alt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占位符 685060"/>
          <p:cNvSpPr>
            <a:spLocks noGrp="1" noChangeArrowheads="1"/>
          </p:cNvSpPr>
          <p:nvPr>
            <p:ph sz="quarter" idx="1"/>
          </p:nvPr>
        </p:nvSpPr>
        <p:spPr>
          <a:xfrm>
            <a:off x="467544" y="3933056"/>
            <a:ext cx="5328592" cy="1656184"/>
          </a:xfrm>
          <a:solidFill>
            <a:schemeClr val="bg1"/>
          </a:solidFill>
        </p:spPr>
        <p:txBody>
          <a:bodyPr>
            <a:noAutofit/>
          </a:bodyPr>
          <a:lstStyle/>
          <a:p>
            <a:pPr>
              <a:lnSpc>
                <a:spcPct val="90000"/>
              </a:lnSpc>
            </a:pPr>
            <a:r>
              <a:rPr lang="en-US" altLang="zh-CN" sz="2400" b="1" dirty="0" smtClean="0"/>
              <a:t>1931</a:t>
            </a:r>
            <a:r>
              <a:rPr lang="zh-CN" altLang="en-US" sz="2400" b="1" dirty="0" smtClean="0"/>
              <a:t>年</a:t>
            </a:r>
            <a:r>
              <a:rPr lang="en-US" altLang="zh-CN" sz="2400" b="1" dirty="0" smtClean="0"/>
              <a:t>2</a:t>
            </a:r>
            <a:r>
              <a:rPr lang="zh-CN" altLang="en-US" sz="2400" b="1" dirty="0" smtClean="0"/>
              <a:t>月</a:t>
            </a:r>
            <a:r>
              <a:rPr lang="en-US" altLang="zh-CN" sz="2400" b="1" dirty="0" smtClean="0"/>
              <a:t>7</a:t>
            </a:r>
            <a:r>
              <a:rPr lang="zh-CN" altLang="en-US" sz="2400" b="1" dirty="0" smtClean="0"/>
              <a:t>日，左联五烈士柔石、胡也频、殷夫、李伟森、冯铿五位左翼革命作家被国民党反动派杀害于上海龙华。</a:t>
            </a:r>
          </a:p>
        </p:txBody>
      </p:sp>
      <p:grpSp>
        <p:nvGrpSpPr>
          <p:cNvPr id="10" name="组合 9"/>
          <p:cNvGrpSpPr/>
          <p:nvPr/>
        </p:nvGrpSpPr>
        <p:grpSpPr>
          <a:xfrm>
            <a:off x="539552" y="188640"/>
            <a:ext cx="8208912" cy="3126541"/>
            <a:chOff x="539552" y="188640"/>
            <a:chExt cx="8208912" cy="3126541"/>
          </a:xfrm>
        </p:grpSpPr>
        <p:pic>
          <p:nvPicPr>
            <p:cNvPr id="23554" name="图片 685061" descr="左联五烈士"/>
            <p:cNvPicPr>
              <a:picLocks noChangeAspect="1" noChangeArrowheads="1"/>
            </p:cNvPicPr>
            <p:nvPr/>
          </p:nvPicPr>
          <p:blipFill>
            <a:blip r:embed="rId2" cstate="print"/>
            <a:srcRect/>
            <a:stretch>
              <a:fillRect/>
            </a:stretch>
          </p:blipFill>
          <p:spPr bwMode="auto">
            <a:xfrm>
              <a:off x="539552" y="188640"/>
              <a:ext cx="8208912" cy="2808287"/>
            </a:xfrm>
            <a:prstGeom prst="rect">
              <a:avLst/>
            </a:prstGeom>
            <a:noFill/>
            <a:ln w="9525">
              <a:noFill/>
              <a:miter lim="800000"/>
              <a:headEnd/>
              <a:tailEnd/>
            </a:ln>
          </p:spPr>
        </p:pic>
        <p:sp>
          <p:nvSpPr>
            <p:cNvPr id="5" name="矩形 4"/>
            <p:cNvSpPr/>
            <p:nvPr/>
          </p:nvSpPr>
          <p:spPr>
            <a:xfrm>
              <a:off x="2339752" y="3068960"/>
              <a:ext cx="1301959" cy="246221"/>
            </a:xfrm>
            <a:prstGeom prst="rect">
              <a:avLst/>
            </a:prstGeom>
          </p:spPr>
          <p:txBody>
            <a:bodyPr wrap="none">
              <a:spAutoFit/>
            </a:bodyPr>
            <a:lstStyle/>
            <a:p>
              <a:r>
                <a:rPr lang="zh-CN" altLang="en-US" sz="1000" b="1" dirty="0" smtClean="0"/>
                <a:t>柔石（</a:t>
              </a:r>
              <a:r>
                <a:rPr lang="en-US" altLang="zh-CN" sz="1000" b="1" dirty="0" smtClean="0"/>
                <a:t>1902--1931</a:t>
              </a:r>
              <a:r>
                <a:rPr lang="zh-CN" altLang="en-US" sz="1000" b="1" dirty="0" smtClean="0"/>
                <a:t>）</a:t>
              </a:r>
              <a:endParaRPr lang="zh-CN" altLang="en-US" sz="1000" b="1" dirty="0"/>
            </a:p>
          </p:txBody>
        </p:sp>
        <p:sp>
          <p:nvSpPr>
            <p:cNvPr id="6" name="矩形 5"/>
            <p:cNvSpPr/>
            <p:nvPr/>
          </p:nvSpPr>
          <p:spPr>
            <a:xfrm>
              <a:off x="539552" y="3068960"/>
              <a:ext cx="1394934" cy="246221"/>
            </a:xfrm>
            <a:prstGeom prst="rect">
              <a:avLst/>
            </a:prstGeom>
          </p:spPr>
          <p:txBody>
            <a:bodyPr wrap="none">
              <a:spAutoFit/>
            </a:bodyPr>
            <a:lstStyle/>
            <a:p>
              <a:r>
                <a:rPr lang="zh-CN" altLang="en-US" sz="1000" b="1" dirty="0" smtClean="0"/>
                <a:t>胡也频</a:t>
              </a:r>
              <a:r>
                <a:rPr lang="en-US" altLang="zh-CN" sz="1000" b="1" dirty="0" smtClean="0"/>
                <a:t>(1903—1931</a:t>
              </a:r>
              <a:r>
                <a:rPr lang="zh-CN" altLang="en-US" sz="1000" b="1" dirty="0" smtClean="0"/>
                <a:t>）</a:t>
              </a:r>
            </a:p>
          </p:txBody>
        </p:sp>
        <p:sp>
          <p:nvSpPr>
            <p:cNvPr id="7" name="矩形 6"/>
            <p:cNvSpPr/>
            <p:nvPr/>
          </p:nvSpPr>
          <p:spPr>
            <a:xfrm>
              <a:off x="5652120" y="3068960"/>
              <a:ext cx="1183337" cy="246221"/>
            </a:xfrm>
            <a:prstGeom prst="rect">
              <a:avLst/>
            </a:prstGeom>
          </p:spPr>
          <p:txBody>
            <a:bodyPr wrap="none">
              <a:spAutoFit/>
            </a:bodyPr>
            <a:lstStyle/>
            <a:p>
              <a:r>
                <a:rPr lang="zh-CN" altLang="en-US" sz="1000" b="1" dirty="0" smtClean="0"/>
                <a:t>殷夫</a:t>
              </a:r>
              <a:r>
                <a:rPr lang="en-US" altLang="zh-CN" sz="1000" b="1" dirty="0" smtClean="0"/>
                <a:t>(1909—1931)</a:t>
              </a:r>
              <a:endParaRPr lang="zh-CN" altLang="en-US" sz="1000" b="1" dirty="0" smtClean="0"/>
            </a:p>
          </p:txBody>
        </p:sp>
        <p:sp>
          <p:nvSpPr>
            <p:cNvPr id="8" name="矩形 7"/>
            <p:cNvSpPr/>
            <p:nvPr/>
          </p:nvSpPr>
          <p:spPr>
            <a:xfrm>
              <a:off x="7308304" y="3068960"/>
              <a:ext cx="1394934" cy="246221"/>
            </a:xfrm>
            <a:prstGeom prst="rect">
              <a:avLst/>
            </a:prstGeom>
          </p:spPr>
          <p:txBody>
            <a:bodyPr wrap="none">
              <a:spAutoFit/>
            </a:bodyPr>
            <a:lstStyle/>
            <a:p>
              <a:r>
                <a:rPr lang="zh-CN" altLang="en-US" sz="1000" b="1" dirty="0" smtClean="0"/>
                <a:t>李伟森</a:t>
              </a:r>
              <a:r>
                <a:rPr lang="en-US" altLang="zh-CN" sz="1000" b="1" dirty="0" smtClean="0"/>
                <a:t>(1903—1931</a:t>
              </a:r>
              <a:r>
                <a:rPr lang="zh-CN" altLang="en-US" sz="1000" b="1" dirty="0" smtClean="0"/>
                <a:t>）</a:t>
              </a:r>
            </a:p>
          </p:txBody>
        </p:sp>
        <p:sp>
          <p:nvSpPr>
            <p:cNvPr id="9" name="矩形 8"/>
            <p:cNvSpPr/>
            <p:nvPr/>
          </p:nvSpPr>
          <p:spPr>
            <a:xfrm>
              <a:off x="4139952" y="3068960"/>
              <a:ext cx="1183337" cy="246221"/>
            </a:xfrm>
            <a:prstGeom prst="rect">
              <a:avLst/>
            </a:prstGeom>
          </p:spPr>
          <p:txBody>
            <a:bodyPr wrap="none">
              <a:spAutoFit/>
            </a:bodyPr>
            <a:lstStyle/>
            <a:p>
              <a:r>
                <a:rPr lang="zh-CN" altLang="en-US" sz="1000" b="1" dirty="0" smtClean="0"/>
                <a:t>冯铿</a:t>
              </a:r>
              <a:r>
                <a:rPr lang="en-US" altLang="zh-CN" sz="1000" b="1" dirty="0" smtClean="0"/>
                <a:t>(1907—1931)</a:t>
              </a:r>
              <a:endParaRPr lang="zh-CN" altLang="en-US" sz="1000" b="1" dirty="0" smtClean="0"/>
            </a:p>
          </p:txBody>
        </p:sp>
      </p:grpSp>
      <p:pic>
        <p:nvPicPr>
          <p:cNvPr id="187394" name="Picture 2" descr="https://gss1.bdstatic.com/-vo3dSag_xI4khGkpoWK1HF6hhy/baike/c0%3Dbaike80%2C5%2C5%2C80%2C26/sign=151a05a4a7efce1bfe26c098ce3898bb/024f78f0f736afc3fcc47937b319ebc4b6451293.jpg"/>
          <p:cNvPicPr>
            <a:picLocks noChangeAspect="1" noChangeArrowheads="1"/>
          </p:cNvPicPr>
          <p:nvPr/>
        </p:nvPicPr>
        <p:blipFill>
          <a:blip r:embed="rId3" cstate="print"/>
          <a:srcRect/>
          <a:stretch>
            <a:fillRect/>
          </a:stretch>
        </p:blipFill>
        <p:spPr bwMode="auto">
          <a:xfrm>
            <a:off x="6228184" y="3501008"/>
            <a:ext cx="2529855" cy="3003786"/>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文本框 707585"/>
          <p:cNvSpPr txBox="1"/>
          <p:nvPr/>
        </p:nvSpPr>
        <p:spPr>
          <a:xfrm>
            <a:off x="3779838" y="2060575"/>
            <a:ext cx="5038725" cy="3416320"/>
          </a:xfrm>
          <a:prstGeom prst="rect">
            <a:avLst/>
          </a:prstGeom>
          <a:solidFill>
            <a:srgbClr val="FFFFFF"/>
          </a:solidFill>
          <a:ln w="9525">
            <a:noFill/>
            <a:miter/>
          </a:ln>
        </p:spPr>
        <p:txBody>
          <a:bodyPr>
            <a:spAutoFit/>
          </a:bodyPr>
          <a:lstStyle/>
          <a:p>
            <a:pPr>
              <a:buClr>
                <a:schemeClr val="accent1"/>
              </a:buClr>
              <a:buSzPct val="65000"/>
              <a:buFont typeface="Wingdings" pitchFamily="2" charset="2"/>
              <a:buNone/>
            </a:pPr>
            <a:r>
              <a:rPr lang="zh-CN" altLang="en-US" sz="2400" b="1" noProof="1">
                <a:effectLst>
                  <a:outerShdw blurRad="38100" dist="38100" dir="2700000">
                    <a:srgbClr val="C0C0C0"/>
                  </a:outerShdw>
                </a:effectLst>
                <a:latin typeface="Arial" charset="0"/>
                <a:cs typeface="+mn-ea"/>
              </a:rPr>
              <a:t>横空出世，莽昆仑，阅尽人间春色。</a:t>
            </a:r>
            <a:endParaRPr lang="zh-CN" altLang="en-US" sz="2400" b="1" noProof="1">
              <a:effectLst>
                <a:outerShdw blurRad="38100" dist="38100" dir="2700000">
                  <a:srgbClr val="C0C0C0"/>
                </a:outerShdw>
              </a:effectLst>
              <a:latin typeface="Arial" charset="0"/>
            </a:endParaRPr>
          </a:p>
          <a:p>
            <a:pPr>
              <a:buClr>
                <a:schemeClr val="accent1"/>
              </a:buClr>
              <a:buSzPct val="65000"/>
              <a:buFont typeface="Wingdings" pitchFamily="2" charset="2"/>
              <a:buNone/>
            </a:pPr>
            <a:r>
              <a:rPr lang="zh-CN" altLang="en-US" sz="2400" b="1" noProof="1">
                <a:effectLst>
                  <a:outerShdw blurRad="38100" dist="38100" dir="2700000">
                    <a:srgbClr val="C0C0C0"/>
                  </a:outerShdw>
                </a:effectLst>
                <a:latin typeface="Arial" charset="0"/>
                <a:cs typeface="+mn-ea"/>
              </a:rPr>
              <a:t>飞起玉龙三百万，搅得周天寒彻。 </a:t>
            </a:r>
            <a:endParaRPr lang="zh-CN" altLang="en-US" sz="2400" b="1" noProof="1">
              <a:effectLst>
                <a:outerShdw blurRad="38100" dist="38100" dir="2700000">
                  <a:srgbClr val="C0C0C0"/>
                </a:outerShdw>
              </a:effectLst>
              <a:latin typeface="Arial" charset="0"/>
            </a:endParaRPr>
          </a:p>
          <a:p>
            <a:pPr>
              <a:buClr>
                <a:schemeClr val="accent1"/>
              </a:buClr>
              <a:buSzPct val="65000"/>
              <a:buFont typeface="Wingdings" pitchFamily="2" charset="2"/>
              <a:buNone/>
            </a:pPr>
            <a:r>
              <a:rPr lang="zh-CN" altLang="en-US" sz="2400" b="1" noProof="1">
                <a:effectLst>
                  <a:outerShdw blurRad="38100" dist="38100" dir="2700000">
                    <a:srgbClr val="C0C0C0"/>
                  </a:outerShdw>
                </a:effectLst>
                <a:latin typeface="Arial" charset="0"/>
                <a:cs typeface="+mn-ea"/>
              </a:rPr>
              <a:t>夏日消溶，江河横溢，人或为鱼鳖。 </a:t>
            </a:r>
            <a:endParaRPr lang="zh-CN" altLang="en-US" sz="2400" b="1" noProof="1">
              <a:effectLst>
                <a:outerShdw blurRad="38100" dist="38100" dir="2700000">
                  <a:srgbClr val="C0C0C0"/>
                </a:outerShdw>
              </a:effectLst>
              <a:latin typeface="Arial" charset="0"/>
            </a:endParaRPr>
          </a:p>
          <a:p>
            <a:pPr>
              <a:buClr>
                <a:schemeClr val="accent1"/>
              </a:buClr>
              <a:buSzPct val="65000"/>
              <a:buFont typeface="Wingdings" pitchFamily="2" charset="2"/>
              <a:buNone/>
            </a:pPr>
            <a:r>
              <a:rPr lang="zh-CN" altLang="en-US" sz="2400" b="1" noProof="1">
                <a:effectLst>
                  <a:outerShdw blurRad="38100" dist="38100" dir="2700000">
                    <a:srgbClr val="C0C0C0"/>
                  </a:outerShdw>
                </a:effectLst>
                <a:latin typeface="Arial" charset="0"/>
                <a:cs typeface="+mn-ea"/>
              </a:rPr>
              <a:t>千秋功罪，谁人曾与评说？ </a:t>
            </a:r>
            <a:endParaRPr lang="zh-CN" altLang="en-US" sz="2400" b="1" noProof="1">
              <a:effectLst>
                <a:outerShdw blurRad="38100" dist="38100" dir="2700000">
                  <a:srgbClr val="C0C0C0"/>
                </a:outerShdw>
              </a:effectLst>
              <a:latin typeface="Arial" charset="0"/>
            </a:endParaRPr>
          </a:p>
          <a:p>
            <a:pPr>
              <a:buClr>
                <a:schemeClr val="accent1"/>
              </a:buClr>
              <a:buSzPct val="65000"/>
              <a:buFont typeface="Wingdings" pitchFamily="2" charset="2"/>
              <a:buNone/>
            </a:pPr>
            <a:r>
              <a:rPr lang="zh-CN" altLang="en-US" sz="2400" b="1" noProof="1">
                <a:effectLst>
                  <a:outerShdw blurRad="38100" dist="38100" dir="2700000">
                    <a:srgbClr val="C0C0C0"/>
                  </a:outerShdw>
                </a:effectLst>
                <a:latin typeface="Arial" charset="0"/>
                <a:cs typeface="+mn-ea"/>
              </a:rPr>
              <a:t>而今我谓昆仑：不要这高，不要这多雪。 </a:t>
            </a:r>
            <a:endParaRPr lang="zh-CN" altLang="en-US" sz="2400" b="1" noProof="1">
              <a:effectLst>
                <a:outerShdw blurRad="38100" dist="38100" dir="2700000">
                  <a:srgbClr val="C0C0C0"/>
                </a:outerShdw>
              </a:effectLst>
              <a:latin typeface="Arial" charset="0"/>
            </a:endParaRPr>
          </a:p>
          <a:p>
            <a:pPr>
              <a:buClr>
                <a:schemeClr val="accent1"/>
              </a:buClr>
              <a:buSzPct val="65000"/>
              <a:buFont typeface="Wingdings" pitchFamily="2" charset="2"/>
              <a:buNone/>
            </a:pPr>
            <a:r>
              <a:rPr lang="zh-CN" altLang="en-US" sz="2400" b="1" noProof="1">
                <a:effectLst>
                  <a:outerShdw blurRad="38100" dist="38100" dir="2700000">
                    <a:srgbClr val="C0C0C0"/>
                  </a:outerShdw>
                </a:effectLst>
                <a:latin typeface="Arial" charset="0"/>
                <a:cs typeface="+mn-ea"/>
              </a:rPr>
              <a:t>安得倚天抽宝剑，把汝裁为三截？ </a:t>
            </a:r>
            <a:endParaRPr lang="zh-CN" altLang="en-US" sz="2400" b="1" noProof="1">
              <a:effectLst>
                <a:outerShdw blurRad="38100" dist="38100" dir="2700000">
                  <a:srgbClr val="C0C0C0"/>
                </a:outerShdw>
              </a:effectLst>
              <a:latin typeface="Arial" charset="0"/>
            </a:endParaRPr>
          </a:p>
          <a:p>
            <a:pPr>
              <a:buClr>
                <a:schemeClr val="accent1"/>
              </a:buClr>
              <a:buSzPct val="65000"/>
              <a:buFont typeface="Wingdings" pitchFamily="2" charset="2"/>
              <a:buNone/>
            </a:pPr>
            <a:r>
              <a:rPr lang="zh-CN" altLang="en-US" sz="2400" b="1" noProof="1">
                <a:effectLst>
                  <a:outerShdw blurRad="38100" dist="38100" dir="2700000">
                    <a:srgbClr val="C0C0C0"/>
                  </a:outerShdw>
                </a:effectLst>
                <a:latin typeface="Arial" charset="0"/>
                <a:cs typeface="+mn-ea"/>
              </a:rPr>
              <a:t>一截遗欧，一截赠美，一截还东国。 </a:t>
            </a:r>
            <a:endParaRPr lang="zh-CN" altLang="en-US" sz="2400" b="1" noProof="1">
              <a:effectLst>
                <a:outerShdw blurRad="38100" dist="38100" dir="2700000">
                  <a:srgbClr val="C0C0C0"/>
                </a:outerShdw>
              </a:effectLst>
              <a:latin typeface="Arial" charset="0"/>
            </a:endParaRPr>
          </a:p>
          <a:p>
            <a:pPr>
              <a:buClr>
                <a:schemeClr val="accent1"/>
              </a:buClr>
              <a:buSzPct val="65000"/>
              <a:buFont typeface="Wingdings" pitchFamily="2" charset="2"/>
              <a:buNone/>
            </a:pPr>
            <a:r>
              <a:rPr lang="zh-CN" altLang="en-US" sz="2400" b="1" noProof="1">
                <a:effectLst>
                  <a:outerShdw blurRad="38100" dist="38100" dir="2700000">
                    <a:srgbClr val="C0C0C0"/>
                  </a:outerShdw>
                </a:effectLst>
                <a:latin typeface="Arial" charset="0"/>
                <a:cs typeface="+mn-ea"/>
              </a:rPr>
              <a:t>太平世界，环球同此凉热</a:t>
            </a:r>
            <a:r>
              <a:rPr lang="en-US" altLang="zh-CN" sz="2400" b="1" noProof="1">
                <a:effectLst>
                  <a:outerShdw blurRad="38100" dist="38100" dir="2700000">
                    <a:srgbClr val="C0C0C0"/>
                  </a:outerShdw>
                </a:effectLst>
                <a:latin typeface="Arial" charset="0"/>
                <a:cs typeface="+mn-ea"/>
              </a:rPr>
              <a:t>!</a:t>
            </a:r>
            <a:r>
              <a:rPr lang="en-US" altLang="zh-CN" sz="2400" b="1" noProof="1">
                <a:latin typeface="Arial" charset="0"/>
                <a:cs typeface="+mn-ea"/>
              </a:rPr>
              <a:t> </a:t>
            </a:r>
            <a:endParaRPr lang="en-US" altLang="zh-CN" sz="2400" b="1" noProof="1">
              <a:latin typeface="Arial" charset="0"/>
            </a:endParaRPr>
          </a:p>
        </p:txBody>
      </p:sp>
      <p:sp>
        <p:nvSpPr>
          <p:cNvPr id="707587" name="矩形 707586"/>
          <p:cNvSpPr/>
          <p:nvPr/>
        </p:nvSpPr>
        <p:spPr>
          <a:xfrm>
            <a:off x="3924300" y="549275"/>
            <a:ext cx="4033838" cy="1138773"/>
          </a:xfrm>
          <a:prstGeom prst="rect">
            <a:avLst/>
          </a:prstGeom>
          <a:noFill/>
          <a:ln w="9525">
            <a:noFill/>
            <a:miter/>
          </a:ln>
        </p:spPr>
        <p:txBody>
          <a:bodyPr>
            <a:spAutoFit/>
          </a:bodyPr>
          <a:lstStyle/>
          <a:p>
            <a:pPr marL="342900" indent="-342900" algn="ctr">
              <a:buClr>
                <a:schemeClr val="accent1"/>
              </a:buClr>
              <a:buSzPct val="65000"/>
              <a:buFont typeface="Wingdings" pitchFamily="2" charset="2"/>
              <a:buNone/>
            </a:pPr>
            <a:r>
              <a:rPr lang="zh-CN" altLang="en-US" sz="4000" b="1" noProof="1">
                <a:effectLst>
                  <a:outerShdw blurRad="38100" dist="38100" dir="2700000">
                    <a:srgbClr val="C0C0C0"/>
                  </a:outerShdw>
                </a:effectLst>
                <a:latin typeface="Arial" charset="0"/>
                <a:cs typeface="+mn-ea"/>
              </a:rPr>
              <a:t>念奴娇</a:t>
            </a:r>
            <a:r>
              <a:rPr lang="en-US" altLang="zh-CN" sz="4000" b="1" noProof="1">
                <a:effectLst>
                  <a:outerShdw blurRad="38100" dist="38100" dir="2700000">
                    <a:srgbClr val="C0C0C0"/>
                  </a:outerShdw>
                </a:effectLst>
                <a:latin typeface="Arial" charset="0"/>
                <a:cs typeface="+mn-ea"/>
              </a:rPr>
              <a:t>·</a:t>
            </a:r>
            <a:r>
              <a:rPr lang="zh-CN" altLang="en-US" sz="4000" b="1" noProof="1">
                <a:effectLst>
                  <a:outerShdw blurRad="38100" dist="38100" dir="2700000">
                    <a:srgbClr val="C0C0C0"/>
                  </a:outerShdw>
                </a:effectLst>
                <a:latin typeface="Arial" charset="0"/>
                <a:cs typeface="+mn-ea"/>
              </a:rPr>
              <a:t>昆仑</a:t>
            </a:r>
            <a:r>
              <a:rPr lang="zh-CN" altLang="en-US" sz="4000" b="1" noProof="1">
                <a:latin typeface="Arial" charset="0"/>
                <a:cs typeface="+mn-ea"/>
              </a:rPr>
              <a:t> </a:t>
            </a:r>
            <a:endParaRPr lang="zh-CN" altLang="en-US" sz="4000" b="1" noProof="1">
              <a:latin typeface="Arial" charset="0"/>
            </a:endParaRPr>
          </a:p>
          <a:p>
            <a:pPr marL="342900" indent="-342900" algn="ctr">
              <a:buClr>
                <a:schemeClr val="accent1"/>
              </a:buClr>
              <a:buSzPct val="65000"/>
              <a:buFont typeface="Wingdings" pitchFamily="2" charset="2"/>
              <a:buNone/>
            </a:pPr>
            <a:r>
              <a:rPr lang="zh-CN" altLang="en-US" sz="2800" b="1" noProof="1">
                <a:latin typeface="Arial" charset="0"/>
                <a:cs typeface="+mn-ea"/>
              </a:rPr>
              <a:t>一九三五年十月</a:t>
            </a:r>
            <a:endParaRPr lang="zh-CN" altLang="en-US" sz="2800" b="1" noProof="1">
              <a:latin typeface="Arial" charset="0"/>
            </a:endParaRPr>
          </a:p>
        </p:txBody>
      </p:sp>
      <p:grpSp>
        <p:nvGrpSpPr>
          <p:cNvPr id="6" name="组合 5"/>
          <p:cNvGrpSpPr/>
          <p:nvPr/>
        </p:nvGrpSpPr>
        <p:grpSpPr>
          <a:xfrm>
            <a:off x="251520" y="2060848"/>
            <a:ext cx="3241675" cy="2520603"/>
            <a:chOff x="251520" y="2060848"/>
            <a:chExt cx="3241675" cy="2520603"/>
          </a:xfrm>
        </p:grpSpPr>
        <p:sp>
          <p:nvSpPr>
            <p:cNvPr id="89091" name="矩形 707588"/>
            <p:cNvSpPr>
              <a:spLocks noChangeArrowheads="1"/>
            </p:cNvSpPr>
            <p:nvPr/>
          </p:nvSpPr>
          <p:spPr bwMode="auto">
            <a:xfrm>
              <a:off x="683568" y="4221088"/>
              <a:ext cx="2088232" cy="360363"/>
            </a:xfrm>
            <a:prstGeom prst="rect">
              <a:avLst/>
            </a:prstGeom>
            <a:noFill/>
            <a:ln w="9525">
              <a:noFill/>
              <a:miter lim="800000"/>
              <a:headEnd/>
              <a:tailEnd/>
            </a:ln>
          </p:spPr>
          <p:txBody>
            <a:bodyPr/>
            <a:lstStyle/>
            <a:p>
              <a:pPr marL="342900" indent="-342900" algn="ctr">
                <a:spcBef>
                  <a:spcPct val="0"/>
                </a:spcBef>
                <a:buClr>
                  <a:schemeClr val="accent1"/>
                </a:buClr>
                <a:buSzPct val="65000"/>
                <a:buFont typeface="Wingdings" pitchFamily="2" charset="2"/>
                <a:buNone/>
              </a:pPr>
              <a:r>
                <a:rPr lang="zh-CN" altLang="en-US" sz="1200" b="1" dirty="0" smtClean="0"/>
                <a:t>毛泽东（</a:t>
              </a:r>
              <a:r>
                <a:rPr lang="en-US" altLang="zh-CN" sz="1200" b="1" dirty="0"/>
                <a:t>1893--1976</a:t>
              </a:r>
              <a:r>
                <a:rPr lang="zh-CN" altLang="en-US" sz="1200" b="1" dirty="0"/>
                <a:t>） </a:t>
              </a:r>
            </a:p>
          </p:txBody>
        </p:sp>
        <p:pic>
          <p:nvPicPr>
            <p:cNvPr id="89092" name="图片 707595" descr="u=3716492110,3543079345&amp;fm=21&amp;gp=0"/>
            <p:cNvPicPr>
              <a:picLocks noChangeAspect="1" noChangeArrowheads="1"/>
            </p:cNvPicPr>
            <p:nvPr/>
          </p:nvPicPr>
          <p:blipFill>
            <a:blip r:embed="rId2" cstate="print"/>
            <a:srcRect/>
            <a:stretch>
              <a:fillRect/>
            </a:stretch>
          </p:blipFill>
          <p:spPr bwMode="auto">
            <a:xfrm>
              <a:off x="251520" y="2060848"/>
              <a:ext cx="3241675" cy="20955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7586"/>
                                        </p:tgtEl>
                                        <p:attrNameLst>
                                          <p:attrName>style.visibility</p:attrName>
                                        </p:attrNameLst>
                                      </p:cBhvr>
                                      <p:to>
                                        <p:strVal val="visible"/>
                                      </p:to>
                                    </p:set>
                                    <p:anim calcmode="lin" valueType="num">
                                      <p:cBhvr additive="base">
                                        <p:cTn id="7" dur="500" fill="hold"/>
                                        <p:tgtEl>
                                          <p:spTgt spid="707586"/>
                                        </p:tgtEl>
                                        <p:attrNameLst>
                                          <p:attrName>ppt_x</p:attrName>
                                        </p:attrNameLst>
                                      </p:cBhvr>
                                      <p:tavLst>
                                        <p:tav tm="0">
                                          <p:val>
                                            <p:strVal val="#ppt_x"/>
                                          </p:val>
                                        </p:tav>
                                        <p:tav tm="100000">
                                          <p:val>
                                            <p:strVal val="#ppt_x"/>
                                          </p:val>
                                        </p:tav>
                                      </p:tavLst>
                                    </p:anim>
                                    <p:anim calcmode="lin" valueType="num">
                                      <p:cBhvr additive="base">
                                        <p:cTn id="8" dur="500" fill="hold"/>
                                        <p:tgtEl>
                                          <p:spTgt spid="7075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3"/>
          <p:cNvSpPr>
            <a:spLocks noGrp="1" noChangeArrowheads="1"/>
          </p:cNvSpPr>
          <p:nvPr>
            <p:ph type="body" idx="4294967295"/>
          </p:nvPr>
        </p:nvSpPr>
        <p:spPr>
          <a:xfrm>
            <a:off x="3814763" y="2133600"/>
            <a:ext cx="5221733" cy="3024188"/>
          </a:xfrm>
          <a:solidFill>
            <a:srgbClr val="FFFFFF"/>
          </a:solidFill>
        </p:spPr>
        <p:txBody>
          <a:bodyPr/>
          <a:lstStyle/>
          <a:p>
            <a:r>
              <a:rPr lang="zh-CN" altLang="en-US" sz="2400" b="1" dirty="0" smtClean="0"/>
              <a:t>天高云淡，望断南飞雁。</a:t>
            </a:r>
          </a:p>
          <a:p>
            <a:r>
              <a:rPr lang="zh-CN" altLang="en-US" sz="2400" b="1" dirty="0" smtClean="0">
                <a:solidFill>
                  <a:srgbClr val="FF0000"/>
                </a:solidFill>
              </a:rPr>
              <a:t>不到长城非好汉</a:t>
            </a:r>
            <a:r>
              <a:rPr lang="zh-CN" altLang="en-US" sz="2400" b="1" dirty="0" smtClean="0"/>
              <a:t>，屈指行程二万。</a:t>
            </a:r>
          </a:p>
          <a:p>
            <a:endParaRPr lang="zh-CN" altLang="en-US" sz="2400" b="1" dirty="0" smtClean="0"/>
          </a:p>
          <a:p>
            <a:r>
              <a:rPr lang="zh-CN" altLang="en-US" sz="2400" b="1" dirty="0" smtClean="0"/>
              <a:t>六盘山上高峰，红旗漫卷西风。</a:t>
            </a:r>
          </a:p>
          <a:p>
            <a:r>
              <a:rPr lang="zh-CN" altLang="en-US" sz="2400" b="1" dirty="0" smtClean="0"/>
              <a:t>今日长缨在手，何时缚住长龙？</a:t>
            </a:r>
            <a:r>
              <a:rPr lang="zh-CN" altLang="en-US" b="1" dirty="0" smtClean="0"/>
              <a:t>                  </a:t>
            </a:r>
          </a:p>
        </p:txBody>
      </p:sp>
      <p:sp>
        <p:nvSpPr>
          <p:cNvPr id="90114" name="矩形 575491"/>
          <p:cNvSpPr>
            <a:spLocks noChangeArrowheads="1"/>
          </p:cNvSpPr>
          <p:nvPr/>
        </p:nvSpPr>
        <p:spPr bwMode="auto">
          <a:xfrm>
            <a:off x="2843213" y="692150"/>
            <a:ext cx="6121400" cy="1138773"/>
          </a:xfrm>
          <a:prstGeom prst="rect">
            <a:avLst/>
          </a:prstGeom>
          <a:noFill/>
          <a:ln w="9525">
            <a:noFill/>
            <a:miter lim="800000"/>
            <a:headEnd/>
            <a:tailEnd/>
          </a:ln>
        </p:spPr>
        <p:txBody>
          <a:bodyPr>
            <a:spAutoFit/>
          </a:bodyPr>
          <a:lstStyle/>
          <a:p>
            <a:pPr marL="342900" indent="-342900" algn="ctr">
              <a:spcBef>
                <a:spcPct val="0"/>
              </a:spcBef>
              <a:buClr>
                <a:schemeClr val="accent1"/>
              </a:buClr>
              <a:buSzPct val="65000"/>
              <a:buFont typeface="Wingdings" pitchFamily="2" charset="2"/>
              <a:buNone/>
            </a:pPr>
            <a:r>
              <a:rPr lang="en-US" altLang="zh-CN" sz="4400" b="1" dirty="0"/>
              <a:t>《</a:t>
            </a:r>
            <a:r>
              <a:rPr lang="zh-CN" altLang="en-US" sz="4400" b="1" dirty="0"/>
              <a:t>清平乐</a:t>
            </a:r>
            <a:r>
              <a:rPr lang="en-US" altLang="zh-CN" sz="4400" b="1" dirty="0"/>
              <a:t>·</a:t>
            </a:r>
            <a:r>
              <a:rPr lang="zh-CN" altLang="en-US" sz="4400" b="1" dirty="0"/>
              <a:t>六盘山 </a:t>
            </a:r>
            <a:r>
              <a:rPr lang="en-US" altLang="zh-CN" sz="4400" b="1" dirty="0"/>
              <a:t>》</a:t>
            </a:r>
          </a:p>
          <a:p>
            <a:pPr marL="342900" indent="-342900" algn="ctr">
              <a:spcBef>
                <a:spcPct val="0"/>
              </a:spcBef>
              <a:buClr>
                <a:schemeClr val="accent1"/>
              </a:buClr>
              <a:buSzPct val="65000"/>
              <a:buFont typeface="Wingdings" pitchFamily="2" charset="2"/>
              <a:buNone/>
            </a:pPr>
            <a:r>
              <a:rPr lang="zh-CN" altLang="en-US" sz="2400" b="1" dirty="0"/>
              <a:t>（一九三五年十月）</a:t>
            </a:r>
          </a:p>
        </p:txBody>
      </p:sp>
      <p:grpSp>
        <p:nvGrpSpPr>
          <p:cNvPr id="6" name="组合 5"/>
          <p:cNvGrpSpPr/>
          <p:nvPr/>
        </p:nvGrpSpPr>
        <p:grpSpPr>
          <a:xfrm>
            <a:off x="250825" y="2276475"/>
            <a:ext cx="3349625" cy="2448991"/>
            <a:chOff x="250825" y="2276475"/>
            <a:chExt cx="3349625" cy="2448991"/>
          </a:xfrm>
        </p:grpSpPr>
        <p:sp>
          <p:nvSpPr>
            <p:cNvPr id="90115" name="矩形 575493"/>
            <p:cNvSpPr>
              <a:spLocks noChangeArrowheads="1"/>
            </p:cNvSpPr>
            <p:nvPr/>
          </p:nvSpPr>
          <p:spPr bwMode="auto">
            <a:xfrm>
              <a:off x="683568" y="4365104"/>
              <a:ext cx="2304256" cy="360362"/>
            </a:xfrm>
            <a:prstGeom prst="rect">
              <a:avLst/>
            </a:prstGeom>
            <a:noFill/>
            <a:ln w="9525">
              <a:noFill/>
              <a:miter lim="800000"/>
              <a:headEnd/>
              <a:tailEnd/>
            </a:ln>
          </p:spPr>
          <p:txBody>
            <a:bodyPr/>
            <a:lstStyle/>
            <a:p>
              <a:pPr marL="342900" indent="-342900" algn="ctr">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pic>
          <p:nvPicPr>
            <p:cNvPr id="90116" name="图片 575496" descr="u=2342824256,1402176960&amp;fm=21&amp;gp=0"/>
            <p:cNvPicPr>
              <a:picLocks noChangeAspect="1" noChangeArrowheads="1"/>
            </p:cNvPicPr>
            <p:nvPr/>
          </p:nvPicPr>
          <p:blipFill>
            <a:blip r:embed="rId2" cstate="print"/>
            <a:srcRect/>
            <a:stretch>
              <a:fillRect/>
            </a:stretch>
          </p:blipFill>
          <p:spPr bwMode="auto">
            <a:xfrm>
              <a:off x="250825" y="2276475"/>
              <a:ext cx="3349625" cy="2095500"/>
            </a:xfrm>
            <a:prstGeom prst="rect">
              <a:avLst/>
            </a:prstGeom>
            <a:noFill/>
            <a:ln w="9525">
              <a:noFill/>
              <a:miter lim="800000"/>
              <a:headEnd/>
              <a:tailEnd/>
            </a:ln>
          </p:spPr>
        </p:pic>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文本框 439297"/>
          <p:cNvSpPr txBox="1">
            <a:spLocks noChangeArrowheads="1"/>
          </p:cNvSpPr>
          <p:nvPr/>
        </p:nvSpPr>
        <p:spPr bwMode="auto">
          <a:xfrm>
            <a:off x="323528" y="3068960"/>
            <a:ext cx="6840537" cy="2774950"/>
          </a:xfrm>
          <a:prstGeom prst="rect">
            <a:avLst/>
          </a:prstGeom>
          <a:solidFill>
            <a:srgbClr val="FFFFFF"/>
          </a:solidFill>
          <a:ln w="9525">
            <a:noFill/>
            <a:miter lim="800000"/>
            <a:headEnd/>
            <a:tailEnd/>
          </a:ln>
        </p:spPr>
        <p:txBody>
          <a:bodyPr>
            <a:spAutoFit/>
          </a:bodyPr>
          <a:lstStyle/>
          <a:p>
            <a:pPr>
              <a:spcBef>
                <a:spcPct val="50000"/>
              </a:spcBef>
            </a:pPr>
            <a:r>
              <a:rPr lang="zh-CN" altLang="en-US" sz="3200" b="1" dirty="0">
                <a:latin typeface="华文新魏" pitchFamily="2" charset="-122"/>
                <a:ea typeface="华文新魏" pitchFamily="2" charset="-122"/>
              </a:rPr>
              <a:t>红军不怕远征难，万水千山只等闲。</a:t>
            </a:r>
          </a:p>
          <a:p>
            <a:pPr>
              <a:spcBef>
                <a:spcPct val="50000"/>
              </a:spcBef>
            </a:pPr>
            <a:r>
              <a:rPr lang="zh-CN" altLang="en-US" sz="3200" b="1" dirty="0">
                <a:latin typeface="华文新魏" pitchFamily="2" charset="-122"/>
                <a:ea typeface="华文新魏" pitchFamily="2" charset="-122"/>
              </a:rPr>
              <a:t>五岭逶迤腾细浪，乌蒙磅礴走泥丸。</a:t>
            </a:r>
          </a:p>
          <a:p>
            <a:pPr>
              <a:spcBef>
                <a:spcPct val="50000"/>
              </a:spcBef>
            </a:pPr>
            <a:r>
              <a:rPr lang="zh-CN" altLang="en-US" sz="3200" b="1" dirty="0">
                <a:latin typeface="华文新魏" pitchFamily="2" charset="-122"/>
                <a:ea typeface="华文新魏" pitchFamily="2" charset="-122"/>
              </a:rPr>
              <a:t>金沙水拍云崖暖，大渡桥横铁索寒。</a:t>
            </a:r>
          </a:p>
          <a:p>
            <a:pPr>
              <a:spcBef>
                <a:spcPct val="50000"/>
              </a:spcBef>
            </a:pPr>
            <a:r>
              <a:rPr lang="zh-CN" altLang="en-US" sz="3200" b="1" dirty="0">
                <a:latin typeface="华文新魏" pitchFamily="2" charset="-122"/>
                <a:ea typeface="华文新魏" pitchFamily="2" charset="-122"/>
              </a:rPr>
              <a:t>更喜岷山千里雪，三军过后尽开颜。</a:t>
            </a:r>
          </a:p>
        </p:txBody>
      </p:sp>
      <p:sp>
        <p:nvSpPr>
          <p:cNvPr id="439301" name="矩形 439300"/>
          <p:cNvSpPr/>
          <p:nvPr/>
        </p:nvSpPr>
        <p:spPr>
          <a:xfrm>
            <a:off x="1258888" y="692150"/>
            <a:ext cx="4249737" cy="1447800"/>
          </a:xfrm>
          <a:prstGeom prst="rect">
            <a:avLst/>
          </a:prstGeom>
          <a:noFill/>
          <a:ln w="9525">
            <a:noFill/>
            <a:miter/>
          </a:ln>
        </p:spPr>
        <p:txBody>
          <a:bodyPr>
            <a:spAutoFit/>
          </a:bodyPr>
          <a:lstStyle/>
          <a:p>
            <a:pPr marL="342900" indent="-342900" algn="ctr">
              <a:spcBef>
                <a:spcPct val="50000"/>
              </a:spcBef>
              <a:buClr>
                <a:srgbClr val="000000"/>
              </a:buClr>
            </a:pPr>
            <a:r>
              <a:rPr lang="en-US" altLang="zh-CN" sz="4400" b="1" noProof="1">
                <a:effectLst>
                  <a:outerShdw blurRad="38100" dist="38100" dir="2700000">
                    <a:srgbClr val="C0C0C0"/>
                  </a:outerShdw>
                </a:effectLst>
                <a:latin typeface="Arial" charset="0"/>
                <a:cs typeface="+mn-ea"/>
              </a:rPr>
              <a:t>《</a:t>
            </a:r>
            <a:r>
              <a:rPr lang="zh-CN" altLang="en-US" sz="4400" b="1" noProof="1">
                <a:effectLst>
                  <a:outerShdw blurRad="38100" dist="38100" dir="2700000">
                    <a:srgbClr val="C0C0C0"/>
                  </a:outerShdw>
                </a:effectLst>
                <a:latin typeface="Arial" charset="0"/>
                <a:cs typeface="+mn-ea"/>
              </a:rPr>
              <a:t>七律 长征</a:t>
            </a:r>
            <a:r>
              <a:rPr lang="en-US" altLang="zh-CN" sz="4400" b="1" noProof="1">
                <a:effectLst>
                  <a:outerShdw blurRad="38100" dist="38100" dir="2700000">
                    <a:srgbClr val="C0C0C0"/>
                  </a:outerShdw>
                </a:effectLst>
                <a:latin typeface="Arial" charset="0"/>
                <a:cs typeface="+mn-ea"/>
              </a:rPr>
              <a:t>》</a:t>
            </a:r>
            <a:endParaRPr lang="en-US" altLang="zh-CN" sz="4400" b="1" noProof="1">
              <a:effectLst>
                <a:outerShdw blurRad="38100" dist="38100" dir="2700000">
                  <a:srgbClr val="C0C0C0"/>
                </a:outerShdw>
              </a:effectLst>
              <a:latin typeface="Arial" charset="0"/>
            </a:endParaRPr>
          </a:p>
          <a:p>
            <a:pPr marL="342900" indent="-342900" algn="ctr">
              <a:spcBef>
                <a:spcPct val="50000"/>
              </a:spcBef>
              <a:buClr>
                <a:srgbClr val="000000"/>
              </a:buClr>
            </a:pPr>
            <a:r>
              <a:rPr lang="zh-CN" altLang="en-US" sz="3000" b="1" noProof="1">
                <a:effectLst>
                  <a:outerShdw blurRad="38100" dist="38100" dir="2700000">
                    <a:srgbClr val="C0C0C0"/>
                  </a:outerShdw>
                </a:effectLst>
                <a:latin typeface="Arial" charset="0"/>
                <a:cs typeface="+mn-ea"/>
              </a:rPr>
              <a:t>（一九三五年十月</a:t>
            </a:r>
            <a:r>
              <a:rPr lang="zh-CN" altLang="en-US" sz="3000" b="1" noProof="1">
                <a:latin typeface="Arial" charset="0"/>
                <a:cs typeface="+mn-ea"/>
              </a:rPr>
              <a:t> ）</a:t>
            </a:r>
            <a:endParaRPr lang="zh-CN" altLang="en-US" sz="3000" b="1" noProof="1">
              <a:effectLst>
                <a:outerShdw blurRad="38100" dist="38100" dir="2700000">
                  <a:srgbClr val="C0C0C0"/>
                </a:outerShdw>
              </a:effectLst>
              <a:latin typeface="Arial" charset="0"/>
            </a:endParaRPr>
          </a:p>
        </p:txBody>
      </p:sp>
      <p:grpSp>
        <p:nvGrpSpPr>
          <p:cNvPr id="6" name="组合 5"/>
          <p:cNvGrpSpPr/>
          <p:nvPr/>
        </p:nvGrpSpPr>
        <p:grpSpPr>
          <a:xfrm>
            <a:off x="5508104" y="188640"/>
            <a:ext cx="3371850" cy="2880320"/>
            <a:chOff x="5508104" y="188640"/>
            <a:chExt cx="3371850" cy="2880320"/>
          </a:xfrm>
        </p:grpSpPr>
        <p:pic>
          <p:nvPicPr>
            <p:cNvPr id="91140" name="图片 439305" descr="u=1927258088,3547316272&amp;fm=21&amp;gp=0"/>
            <p:cNvPicPr>
              <a:picLocks noChangeAspect="1" noChangeArrowheads="1"/>
            </p:cNvPicPr>
            <p:nvPr/>
          </p:nvPicPr>
          <p:blipFill>
            <a:blip r:embed="rId2" cstate="print"/>
            <a:srcRect/>
            <a:stretch>
              <a:fillRect/>
            </a:stretch>
          </p:blipFill>
          <p:spPr bwMode="auto">
            <a:xfrm>
              <a:off x="5508104" y="188640"/>
              <a:ext cx="3371850" cy="2527300"/>
            </a:xfrm>
            <a:prstGeom prst="rect">
              <a:avLst/>
            </a:prstGeom>
            <a:noFill/>
            <a:ln w="9525">
              <a:noFill/>
              <a:miter lim="800000"/>
              <a:headEnd/>
              <a:tailEnd/>
            </a:ln>
          </p:spPr>
        </p:pic>
        <p:sp>
          <p:nvSpPr>
            <p:cNvPr id="91139" name="矩形 439303"/>
            <p:cNvSpPr>
              <a:spLocks noChangeArrowheads="1"/>
            </p:cNvSpPr>
            <p:nvPr/>
          </p:nvSpPr>
          <p:spPr bwMode="auto">
            <a:xfrm>
              <a:off x="6156176" y="2708920"/>
              <a:ext cx="2088232" cy="360040"/>
            </a:xfrm>
            <a:prstGeom prst="rect">
              <a:avLst/>
            </a:prstGeom>
            <a:noFill/>
            <a:ln w="9525">
              <a:noFill/>
              <a:miter lim="800000"/>
              <a:headEnd/>
              <a:tailEnd/>
            </a:ln>
          </p:spPr>
          <p:txBody>
            <a:bodyPr/>
            <a:lstStyle/>
            <a:p>
              <a:pPr marL="342900" indent="-342900" algn="ctr">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9298"/>
                                        </p:tgtEl>
                                        <p:attrNameLst>
                                          <p:attrName>style.visibility</p:attrName>
                                        </p:attrNameLst>
                                      </p:cBhvr>
                                      <p:to>
                                        <p:strVal val="visible"/>
                                      </p:to>
                                    </p:set>
                                    <p:anim calcmode="lin" valueType="num">
                                      <p:cBhvr additive="base">
                                        <p:cTn id="7" dur="500" fill="hold"/>
                                        <p:tgtEl>
                                          <p:spTgt spid="439298"/>
                                        </p:tgtEl>
                                        <p:attrNameLst>
                                          <p:attrName>ppt_x</p:attrName>
                                        </p:attrNameLst>
                                      </p:cBhvr>
                                      <p:tavLst>
                                        <p:tav tm="0">
                                          <p:val>
                                            <p:strVal val="#ppt_x"/>
                                          </p:val>
                                        </p:tav>
                                        <p:tav tm="100000">
                                          <p:val>
                                            <p:strVal val="#ppt_x"/>
                                          </p:val>
                                        </p:tav>
                                      </p:tavLst>
                                    </p:anim>
                                    <p:anim calcmode="lin" valueType="num">
                                      <p:cBhvr additive="base">
                                        <p:cTn id="8" dur="500" fill="hold"/>
                                        <p:tgtEl>
                                          <p:spTgt spid="439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736257"/>
          <p:cNvSpPr>
            <a:spLocks noGrp="1" noChangeArrowheads="1"/>
          </p:cNvSpPr>
          <p:nvPr>
            <p:ph type="title"/>
          </p:nvPr>
        </p:nvSpPr>
        <p:spPr>
          <a:xfrm>
            <a:off x="251520" y="260648"/>
            <a:ext cx="7772400" cy="1143000"/>
          </a:xfrm>
        </p:spPr>
        <p:txBody>
          <a:bodyPr/>
          <a:lstStyle/>
          <a:p>
            <a:r>
              <a:rPr lang="en-US" altLang="zh-CN" b="1" dirty="0" smtClean="0"/>
              <a:t>《</a:t>
            </a:r>
            <a:r>
              <a:rPr lang="zh-CN" altLang="en-US" b="1" dirty="0" smtClean="0"/>
              <a:t>水调歌头</a:t>
            </a:r>
            <a:r>
              <a:rPr lang="zh-CN" altLang="zh-CN" b="1" dirty="0" smtClean="0"/>
              <a:t>·</a:t>
            </a:r>
            <a:r>
              <a:rPr lang="zh-CN" altLang="en-US" b="1" dirty="0" smtClean="0"/>
              <a:t>重上井冈山</a:t>
            </a:r>
            <a:r>
              <a:rPr lang="en-US" altLang="zh-CN" b="1" dirty="0" smtClean="0"/>
              <a:t>》</a:t>
            </a:r>
            <a:r>
              <a:rPr lang="en-US" altLang="zh-CN" dirty="0" smtClean="0"/>
              <a:t> </a:t>
            </a:r>
          </a:p>
        </p:txBody>
      </p:sp>
      <p:sp>
        <p:nvSpPr>
          <p:cNvPr id="106498" name="文本占位符 736258"/>
          <p:cNvSpPr>
            <a:spLocks noGrp="1" noChangeArrowheads="1"/>
          </p:cNvSpPr>
          <p:nvPr>
            <p:ph sz="quarter" idx="1"/>
          </p:nvPr>
        </p:nvSpPr>
        <p:spPr>
          <a:xfrm>
            <a:off x="467544" y="1916832"/>
            <a:ext cx="4691063" cy="4060825"/>
          </a:xfrm>
        </p:spPr>
        <p:txBody>
          <a:bodyPr/>
          <a:lstStyle/>
          <a:p>
            <a:pPr>
              <a:lnSpc>
                <a:spcPct val="80000"/>
              </a:lnSpc>
            </a:pPr>
            <a:r>
              <a:rPr lang="zh-CN" altLang="en-US" sz="2600" b="1" dirty="0" smtClean="0">
                <a:latin typeface="+mn-ea"/>
              </a:rPr>
              <a:t>久有凌云志，重上井冈山。千里来寻故地，旧貌变新颜。到处莺歌燕舞，更有潺潺流水，高路入云端。过了黄洋界，险处不须看。</a:t>
            </a:r>
          </a:p>
          <a:p>
            <a:pPr>
              <a:lnSpc>
                <a:spcPct val="80000"/>
              </a:lnSpc>
            </a:pPr>
            <a:r>
              <a:rPr lang="zh-CN" altLang="en-US" sz="2600" b="1" dirty="0" smtClean="0">
                <a:latin typeface="+mn-ea"/>
              </a:rPr>
              <a:t>风雷动，旌旗奋，是人寰。三十八年过去，弹指一挥间。可上九天揽月，可下五洋捉鳖，谈笑凯歌还。</a:t>
            </a:r>
            <a:r>
              <a:rPr lang="zh-CN" altLang="en-US" sz="2600" b="1" dirty="0" smtClean="0">
                <a:solidFill>
                  <a:srgbClr val="FF0000"/>
                </a:solidFill>
                <a:latin typeface="+mn-ea"/>
              </a:rPr>
              <a:t>世上无难事，只要肯登攀</a:t>
            </a:r>
            <a:r>
              <a:rPr lang="zh-CN" altLang="en-US" sz="2600" b="1" dirty="0" smtClean="0">
                <a:latin typeface="+mn-ea"/>
              </a:rPr>
              <a:t>。</a:t>
            </a:r>
          </a:p>
          <a:p>
            <a:pPr>
              <a:lnSpc>
                <a:spcPct val="80000"/>
              </a:lnSpc>
            </a:pPr>
            <a:r>
              <a:rPr lang="en-US" altLang="zh-CN" sz="2400" b="1" dirty="0" smtClean="0">
                <a:latin typeface="+mn-ea"/>
              </a:rPr>
              <a:t>            ----</a:t>
            </a:r>
            <a:r>
              <a:rPr lang="zh-CN" altLang="en-US" sz="2400" b="1" dirty="0" smtClean="0">
                <a:latin typeface="+mn-ea"/>
              </a:rPr>
              <a:t>毛泽东（</a:t>
            </a:r>
            <a:r>
              <a:rPr lang="en-US" altLang="zh-CN" sz="2400" b="1" dirty="0" smtClean="0">
                <a:latin typeface="+mn-ea"/>
              </a:rPr>
              <a:t>1965.5</a:t>
            </a:r>
            <a:r>
              <a:rPr lang="zh-CN" altLang="en-US" sz="2400" b="1" dirty="0" smtClean="0">
                <a:latin typeface="+mn-ea"/>
              </a:rPr>
              <a:t>）</a:t>
            </a:r>
            <a:r>
              <a:rPr lang="zh-CN" altLang="en-US" sz="2600" dirty="0" smtClean="0">
                <a:latin typeface="+mn-ea"/>
              </a:rPr>
              <a:t/>
            </a:r>
            <a:br>
              <a:rPr lang="zh-CN" altLang="en-US" sz="2600" dirty="0" smtClean="0">
                <a:latin typeface="+mn-ea"/>
              </a:rPr>
            </a:br>
            <a:endParaRPr lang="zh-CN" altLang="en-US" sz="2600" dirty="0" smtClean="0">
              <a:latin typeface="+mn-ea"/>
            </a:endParaRPr>
          </a:p>
        </p:txBody>
      </p:sp>
      <p:grpSp>
        <p:nvGrpSpPr>
          <p:cNvPr id="6" name="组合 5"/>
          <p:cNvGrpSpPr/>
          <p:nvPr/>
        </p:nvGrpSpPr>
        <p:grpSpPr>
          <a:xfrm>
            <a:off x="5652120" y="2276872"/>
            <a:ext cx="2857500" cy="2581255"/>
            <a:chOff x="5652120" y="2276872"/>
            <a:chExt cx="2857500" cy="2581255"/>
          </a:xfrm>
        </p:grpSpPr>
        <p:sp>
          <p:nvSpPr>
            <p:cNvPr id="106499" name="矩形 736265"/>
            <p:cNvSpPr>
              <a:spLocks noChangeArrowheads="1"/>
            </p:cNvSpPr>
            <p:nvPr/>
          </p:nvSpPr>
          <p:spPr bwMode="auto">
            <a:xfrm>
              <a:off x="6156176" y="4581128"/>
              <a:ext cx="1739579" cy="276999"/>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pic>
          <p:nvPicPr>
            <p:cNvPr id="106500" name="图片 736267" descr="1072036653_lxaaN5"/>
            <p:cNvPicPr>
              <a:picLocks noChangeAspect="1" noChangeArrowheads="1"/>
            </p:cNvPicPr>
            <p:nvPr/>
          </p:nvPicPr>
          <p:blipFill>
            <a:blip r:embed="rId2" cstate="print"/>
            <a:srcRect/>
            <a:stretch>
              <a:fillRect/>
            </a:stretch>
          </p:blipFill>
          <p:spPr bwMode="auto">
            <a:xfrm>
              <a:off x="5652120" y="2276872"/>
              <a:ext cx="2857500" cy="2238375"/>
            </a:xfrm>
            <a:prstGeom prst="rect">
              <a:avLst/>
            </a:prstGeom>
            <a:noFill/>
            <a:ln w="9525">
              <a:noFill/>
              <a:miter lim="800000"/>
              <a:headEnd/>
              <a:tailEnd/>
            </a:ln>
          </p:spPr>
        </p:pic>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文本框 641025"/>
          <p:cNvSpPr txBox="1"/>
          <p:nvPr/>
        </p:nvSpPr>
        <p:spPr>
          <a:xfrm>
            <a:off x="4067944" y="620688"/>
            <a:ext cx="4370427" cy="3600400"/>
          </a:xfrm>
          <a:prstGeom prst="rect">
            <a:avLst/>
          </a:prstGeom>
          <a:solidFill>
            <a:srgbClr val="FFFFFF"/>
          </a:solidFill>
          <a:ln w="9525">
            <a:noFill/>
            <a:miter/>
          </a:ln>
        </p:spPr>
        <p:txBody>
          <a:bodyPr vert="eaVert" wrap="square">
            <a:spAutoFit/>
          </a:bodyPr>
          <a:lstStyle/>
          <a:p>
            <a:pPr marL="342900" indent="-342900">
              <a:spcBef>
                <a:spcPct val="50000"/>
              </a:spcBef>
              <a:buClr>
                <a:schemeClr val="hlink"/>
              </a:buClr>
              <a:buSzPct val="60000"/>
              <a:buFont typeface="Wingdings" pitchFamily="2" charset="2"/>
              <a:buChar char="n"/>
            </a:pPr>
            <a:r>
              <a:rPr lang="zh-CN" altLang="en-US" sz="3200" b="1" noProof="1">
                <a:solidFill>
                  <a:schemeClr val="tx2"/>
                </a:solidFill>
                <a:effectLst>
                  <a:outerShdw blurRad="38100" dist="38100" dir="2700000">
                    <a:srgbClr val="C0C0C0"/>
                  </a:outerShdw>
                </a:effectLst>
                <a:latin typeface="+mn-ea"/>
                <a:cs typeface="+mn-ea"/>
              </a:rPr>
              <a:t>草地行军有感</a:t>
            </a:r>
            <a:r>
              <a:rPr lang="zh-CN" altLang="en-US" sz="3200" b="1" noProof="1">
                <a:effectLst>
                  <a:outerShdw blurRad="38100" dist="38100" dir="2700000">
                    <a:srgbClr val="C0C0C0"/>
                  </a:outerShdw>
                </a:effectLst>
                <a:latin typeface="+mn-ea"/>
                <a:cs typeface="+mn-ea"/>
              </a:rPr>
              <a:t> </a:t>
            </a:r>
            <a:endParaRPr lang="zh-CN" altLang="en-US" sz="3200" b="1" noProof="1">
              <a:effectLst>
                <a:outerShdw blurRad="38100" dist="38100" dir="2700000">
                  <a:srgbClr val="C0C0C0"/>
                </a:outerShdw>
              </a:effectLst>
              <a:latin typeface="+mn-ea"/>
            </a:endParaRPr>
          </a:p>
          <a:p>
            <a:pPr marL="342900" indent="-342900">
              <a:spcBef>
                <a:spcPct val="50000"/>
              </a:spcBef>
              <a:buClr>
                <a:schemeClr val="hlink"/>
              </a:buClr>
              <a:buSzPct val="60000"/>
              <a:buFont typeface="Wingdings" pitchFamily="2" charset="2"/>
              <a:buChar char="n"/>
            </a:pPr>
            <a:r>
              <a:rPr lang="zh-CN" altLang="en-US" sz="3200" b="1" noProof="1">
                <a:effectLst>
                  <a:outerShdw blurRad="38100" dist="38100" dir="2700000">
                    <a:srgbClr val="C0C0C0"/>
                  </a:outerShdw>
                </a:effectLst>
                <a:latin typeface="+mn-ea"/>
                <a:cs typeface="+mn-ea"/>
              </a:rPr>
              <a:t>军行早，</a:t>
            </a:r>
            <a:endParaRPr lang="zh-CN" altLang="en-US" sz="3200" b="1" noProof="1">
              <a:effectLst>
                <a:outerShdw blurRad="38100" dist="38100" dir="2700000">
                  <a:srgbClr val="C0C0C0"/>
                </a:outerShdw>
              </a:effectLst>
              <a:latin typeface="+mn-ea"/>
            </a:endParaRPr>
          </a:p>
          <a:p>
            <a:pPr marL="342900" indent="-342900">
              <a:spcBef>
                <a:spcPct val="50000"/>
              </a:spcBef>
              <a:buClr>
                <a:schemeClr val="hlink"/>
              </a:buClr>
              <a:buSzPct val="60000"/>
              <a:buFont typeface="Wingdings" pitchFamily="2" charset="2"/>
              <a:buChar char="n"/>
            </a:pPr>
            <a:r>
              <a:rPr lang="zh-CN" altLang="en-US" sz="3200" b="1" noProof="1">
                <a:effectLst>
                  <a:outerShdw blurRad="38100" dist="38100" dir="2700000">
                    <a:srgbClr val="C0C0C0"/>
                  </a:outerShdw>
                </a:effectLst>
                <a:latin typeface="+mn-ea"/>
                <a:cs typeface="+mn-ea"/>
              </a:rPr>
              <a:t>满目皆荒草，</a:t>
            </a:r>
            <a:endParaRPr lang="zh-CN" altLang="en-US" sz="3200" b="1" noProof="1">
              <a:effectLst>
                <a:outerShdw blurRad="38100" dist="38100" dir="2700000">
                  <a:srgbClr val="C0C0C0"/>
                </a:outerShdw>
              </a:effectLst>
              <a:latin typeface="+mn-ea"/>
            </a:endParaRPr>
          </a:p>
          <a:p>
            <a:pPr marL="342900" indent="-342900">
              <a:spcBef>
                <a:spcPct val="50000"/>
              </a:spcBef>
              <a:buClr>
                <a:schemeClr val="hlink"/>
              </a:buClr>
              <a:buSzPct val="60000"/>
              <a:buFont typeface="Wingdings" pitchFamily="2" charset="2"/>
              <a:buChar char="n"/>
            </a:pPr>
            <a:r>
              <a:rPr lang="zh-CN" altLang="en-US" sz="3200" b="1" noProof="1">
                <a:effectLst>
                  <a:outerShdw blurRad="38100" dist="38100" dir="2700000">
                    <a:srgbClr val="C0C0C0"/>
                  </a:outerShdw>
                </a:effectLst>
                <a:latin typeface="+mn-ea"/>
                <a:cs typeface="+mn-ea"/>
              </a:rPr>
              <a:t>破衣遮得风雪寒，</a:t>
            </a:r>
            <a:endParaRPr lang="zh-CN" altLang="en-US" sz="3200" b="1" noProof="1">
              <a:effectLst>
                <a:outerShdw blurRad="38100" dist="38100" dir="2700000">
                  <a:srgbClr val="C0C0C0"/>
                </a:outerShdw>
              </a:effectLst>
              <a:latin typeface="+mn-ea"/>
            </a:endParaRPr>
          </a:p>
          <a:p>
            <a:pPr marL="342900" indent="-342900">
              <a:spcBef>
                <a:spcPct val="50000"/>
              </a:spcBef>
              <a:buClr>
                <a:schemeClr val="hlink"/>
              </a:buClr>
              <a:buSzPct val="60000"/>
              <a:buFont typeface="Wingdings" pitchFamily="2" charset="2"/>
              <a:buChar char="n"/>
            </a:pPr>
            <a:r>
              <a:rPr lang="zh-CN" altLang="en-US" sz="3200" b="1" noProof="1">
                <a:effectLst>
                  <a:outerShdw blurRad="38100" dist="38100" dir="2700000">
                    <a:srgbClr val="C0C0C0"/>
                  </a:outerShdw>
                </a:effectLst>
                <a:latin typeface="+mn-ea"/>
                <a:cs typeface="+mn-ea"/>
              </a:rPr>
              <a:t>树皮草根充饥饱，</a:t>
            </a:r>
            <a:endParaRPr lang="zh-CN" altLang="en-US" sz="3200" b="1" noProof="1">
              <a:effectLst>
                <a:outerShdw blurRad="38100" dist="38100" dir="2700000">
                  <a:srgbClr val="C0C0C0"/>
                </a:outerShdw>
              </a:effectLst>
              <a:latin typeface="+mn-ea"/>
            </a:endParaRPr>
          </a:p>
          <a:p>
            <a:pPr marL="342900" indent="-342900">
              <a:spcBef>
                <a:spcPct val="50000"/>
              </a:spcBef>
              <a:buClr>
                <a:schemeClr val="hlink"/>
              </a:buClr>
              <a:buSzPct val="60000"/>
              <a:buFont typeface="Wingdings" pitchFamily="2" charset="2"/>
              <a:buChar char="n"/>
            </a:pPr>
            <a:r>
              <a:rPr lang="zh-CN" altLang="en-US" sz="3200" b="1" noProof="1">
                <a:effectLst>
                  <a:outerShdw blurRad="38100" dist="38100" dir="2700000">
                    <a:srgbClr val="C0C0C0"/>
                  </a:outerShdw>
                </a:effectLst>
                <a:latin typeface="+mn-ea"/>
                <a:cs typeface="+mn-ea"/>
              </a:rPr>
              <a:t>北上是英豪。 　</a:t>
            </a:r>
            <a:r>
              <a:rPr lang="zh-CN" altLang="en-US" sz="2400" b="0" noProof="1">
                <a:effectLst>
                  <a:outerShdw blurRad="38100" dist="38100" dir="2700000">
                    <a:srgbClr val="C0C0C0"/>
                  </a:outerShdw>
                </a:effectLst>
                <a:latin typeface="华文行楷" pitchFamily="2" charset="-122"/>
                <a:ea typeface="华文行楷" pitchFamily="2" charset="-122"/>
                <a:cs typeface="+mn-ea"/>
              </a:rPr>
              <a:t>　　　　　</a:t>
            </a:r>
            <a:endParaRPr lang="zh-CN" altLang="en-US" sz="2400" b="0" noProof="1">
              <a:effectLst>
                <a:outerShdw blurRad="38100" dist="38100" dir="2700000">
                  <a:srgbClr val="C0C0C0"/>
                </a:outerShdw>
              </a:effectLst>
              <a:latin typeface="华文行楷" pitchFamily="2" charset="-122"/>
              <a:ea typeface="华文行楷" pitchFamily="2" charset="-122"/>
            </a:endParaRPr>
          </a:p>
        </p:txBody>
      </p:sp>
      <p:sp>
        <p:nvSpPr>
          <p:cNvPr id="641027" name="文本框 641026"/>
          <p:cNvSpPr txBox="1"/>
          <p:nvPr/>
        </p:nvSpPr>
        <p:spPr>
          <a:xfrm>
            <a:off x="395536" y="4581128"/>
            <a:ext cx="8280078" cy="892552"/>
          </a:xfrm>
          <a:prstGeom prst="rect">
            <a:avLst/>
          </a:prstGeom>
          <a:noFill/>
          <a:ln w="9525">
            <a:noFill/>
            <a:miter/>
          </a:ln>
        </p:spPr>
        <p:txBody>
          <a:bodyPr wrap="square">
            <a:spAutoFit/>
          </a:bodyPr>
          <a:lstStyle/>
          <a:p>
            <a:pPr marL="342900" indent="-342900">
              <a:buClr>
                <a:schemeClr val="hlink"/>
              </a:buClr>
              <a:buSzPct val="60000"/>
              <a:buFont typeface="Wingdings" pitchFamily="2" charset="2"/>
              <a:buChar char="n"/>
            </a:pPr>
            <a:r>
              <a:rPr lang="zh-CN" altLang="en-US" sz="2000" b="1" noProof="1">
                <a:latin typeface="Times New Roman" pitchFamily="18" charset="0"/>
                <a:cs typeface="+mn-ea"/>
              </a:rPr>
              <a:t>作者张云龙，一九五五年被授予少将</a:t>
            </a:r>
            <a:r>
              <a:rPr lang="zh-CN" altLang="en-US" sz="2000" b="1" noProof="1" smtClean="0">
                <a:latin typeface="Times New Roman" pitchFamily="18" charset="0"/>
                <a:cs typeface="+mn-ea"/>
              </a:rPr>
              <a:t>军衔。长征</a:t>
            </a:r>
            <a:r>
              <a:rPr lang="zh-CN" altLang="en-US" sz="2000" b="1" noProof="1">
                <a:latin typeface="Times New Roman" pitchFamily="18" charset="0"/>
                <a:cs typeface="+mn-ea"/>
              </a:rPr>
              <a:t>时任连长、特派员、红三军团十三团特派员。后任北京军区副参谋长、副司令员。</a:t>
            </a:r>
            <a:r>
              <a:rPr lang="zh-CN" altLang="en-US" sz="3200" b="0" noProof="1">
                <a:effectLst>
                  <a:outerShdw blurRad="38100" dist="38100" dir="2700000">
                    <a:srgbClr val="C0C0C0"/>
                  </a:outerShdw>
                </a:effectLst>
                <a:latin typeface="Times New Roman" pitchFamily="18" charset="0"/>
                <a:cs typeface="+mn-ea"/>
              </a:rPr>
              <a:t>　 </a:t>
            </a:r>
            <a:endParaRPr lang="zh-CN" altLang="en-US" sz="3200" b="0" noProof="1">
              <a:effectLst>
                <a:outerShdw blurRad="38100" dist="38100" dir="2700000">
                  <a:srgbClr val="C0C0C0"/>
                </a:outerShdw>
              </a:effectLst>
              <a:latin typeface="Times New Roman" pitchFamily="18" charset="0"/>
            </a:endParaRPr>
          </a:p>
        </p:txBody>
      </p:sp>
      <p:pic>
        <p:nvPicPr>
          <p:cNvPr id="92163" name="图片 641030" descr="u=1042630062,3378401820&amp;fm=21&amp;gp=0"/>
          <p:cNvPicPr>
            <a:picLocks noChangeAspect="1" noChangeArrowheads="1"/>
          </p:cNvPicPr>
          <p:nvPr/>
        </p:nvPicPr>
        <p:blipFill>
          <a:blip r:embed="rId2" cstate="print"/>
          <a:srcRect/>
          <a:stretch>
            <a:fillRect/>
          </a:stretch>
        </p:blipFill>
        <p:spPr bwMode="auto">
          <a:xfrm>
            <a:off x="827584" y="404664"/>
            <a:ext cx="2843361" cy="3729633"/>
          </a:xfrm>
          <a:prstGeom prst="rect">
            <a:avLst/>
          </a:prstGeom>
          <a:noFill/>
          <a:ln w="9525">
            <a:noFill/>
            <a:miter lim="800000"/>
            <a:headEnd/>
            <a:tailEnd/>
          </a:ln>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ChangeArrowheads="1"/>
          </p:cNvSpPr>
          <p:nvPr/>
        </p:nvSpPr>
        <p:spPr bwMode="auto">
          <a:xfrm>
            <a:off x="2195736" y="2276872"/>
            <a:ext cx="1843087" cy="650875"/>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spAutoFit/>
          </a:bodyPr>
          <a:lstStyle/>
          <a:p>
            <a:pPr>
              <a:spcBef>
                <a:spcPct val="0"/>
              </a:spcBef>
            </a:pPr>
            <a:r>
              <a:rPr lang="zh-CN" altLang="en-US" b="1" dirty="0">
                <a:solidFill>
                  <a:srgbClr val="660066"/>
                </a:solidFill>
                <a:latin typeface="黑体" pitchFamily="49" charset="-122"/>
                <a:ea typeface="黑体" pitchFamily="49" charset="-122"/>
              </a:rPr>
              <a:t>一、对革命新道路的艰苦探索</a:t>
            </a:r>
          </a:p>
        </p:txBody>
      </p:sp>
      <p:sp>
        <p:nvSpPr>
          <p:cNvPr id="107522" name="Line 20"/>
          <p:cNvSpPr>
            <a:spLocks noChangeShapeType="1"/>
          </p:cNvSpPr>
          <p:nvPr/>
        </p:nvSpPr>
        <p:spPr bwMode="auto">
          <a:xfrm>
            <a:off x="4500563" y="1700213"/>
            <a:ext cx="0" cy="1441450"/>
          </a:xfrm>
          <a:prstGeom prst="line">
            <a:avLst/>
          </a:prstGeom>
          <a:noFill/>
          <a:ln w="57150">
            <a:solidFill>
              <a:srgbClr val="FF9900"/>
            </a:solidFill>
            <a:round/>
            <a:headEnd/>
            <a:tailEnd/>
          </a:ln>
        </p:spPr>
        <p:txBody>
          <a:bodyPr/>
          <a:lstStyle/>
          <a:p>
            <a:pPr>
              <a:spcBef>
                <a:spcPct val="0"/>
              </a:spcBef>
            </a:pPr>
            <a:endParaRPr lang="zh-CN" altLang="en-US" b="0"/>
          </a:p>
        </p:txBody>
      </p:sp>
      <p:sp>
        <p:nvSpPr>
          <p:cNvPr id="107523" name="Rectangle 23"/>
          <p:cNvSpPr>
            <a:spLocks noChangeArrowheads="1"/>
          </p:cNvSpPr>
          <p:nvPr/>
        </p:nvSpPr>
        <p:spPr bwMode="auto">
          <a:xfrm>
            <a:off x="2195513" y="4221163"/>
            <a:ext cx="1871662" cy="641350"/>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anchor="ctr">
            <a:spAutoFit/>
          </a:bodyPr>
          <a:lstStyle/>
          <a:p>
            <a:pPr>
              <a:spcBef>
                <a:spcPct val="0"/>
              </a:spcBef>
            </a:pPr>
            <a:r>
              <a:rPr lang="zh-CN" altLang="en-US" b="1" dirty="0">
                <a:solidFill>
                  <a:srgbClr val="660066"/>
                </a:solidFill>
                <a:latin typeface="黑体" pitchFamily="49" charset="-122"/>
                <a:ea typeface="黑体" pitchFamily="49" charset="-122"/>
              </a:rPr>
              <a:t>二、中国革命在探索中曲折前进</a:t>
            </a:r>
          </a:p>
        </p:txBody>
      </p:sp>
      <p:sp>
        <p:nvSpPr>
          <p:cNvPr id="107524" name="Text Box 24"/>
          <p:cNvSpPr txBox="1">
            <a:spLocks noChangeArrowheads="1"/>
          </p:cNvSpPr>
          <p:nvPr/>
        </p:nvSpPr>
        <p:spPr bwMode="auto">
          <a:xfrm>
            <a:off x="4932363" y="1484313"/>
            <a:ext cx="3671887" cy="43960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spcBef>
                <a:spcPct val="0"/>
              </a:spcBef>
            </a:pPr>
            <a:r>
              <a:rPr lang="zh-CN" altLang="en-US" b="1" dirty="0">
                <a:solidFill>
                  <a:srgbClr val="660066"/>
                </a:solidFill>
                <a:latin typeface="黑体" pitchFamily="49" charset="-122"/>
                <a:ea typeface="黑体" pitchFamily="49" charset="-122"/>
              </a:rPr>
              <a:t>（一）国民党在全国统治的建立</a:t>
            </a:r>
            <a:endParaRPr lang="zh-CN" altLang="en-US" b="1" dirty="0"/>
          </a:p>
        </p:txBody>
      </p:sp>
      <p:sp>
        <p:nvSpPr>
          <p:cNvPr id="107525" name="Text Box 28"/>
          <p:cNvSpPr txBox="1">
            <a:spLocks noChangeArrowheads="1"/>
          </p:cNvSpPr>
          <p:nvPr/>
        </p:nvSpPr>
        <p:spPr bwMode="auto">
          <a:xfrm>
            <a:off x="4716463" y="3860800"/>
            <a:ext cx="3959225"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buFont typeface="楷体_GB2312" pitchFamily="49" charset="-122"/>
              <a:buNone/>
            </a:pPr>
            <a:r>
              <a:rPr lang="zh-CN" altLang="en-US" b="1" dirty="0">
                <a:solidFill>
                  <a:srgbClr val="660066"/>
                </a:solidFill>
                <a:latin typeface="黑体" pitchFamily="49" charset="-122"/>
                <a:ea typeface="黑体" pitchFamily="49" charset="-122"/>
              </a:rPr>
              <a:t>（一）土地革命战争的发展及其挫折</a:t>
            </a:r>
          </a:p>
        </p:txBody>
      </p:sp>
      <p:sp>
        <p:nvSpPr>
          <p:cNvPr id="107526" name="Text Box 30"/>
          <p:cNvSpPr txBox="1">
            <a:spLocks noChangeArrowheads="1"/>
          </p:cNvSpPr>
          <p:nvPr/>
        </p:nvSpPr>
        <p:spPr bwMode="auto">
          <a:xfrm>
            <a:off x="4716463" y="4652963"/>
            <a:ext cx="3959225" cy="37623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pPr>
            <a:r>
              <a:rPr lang="zh-CN" altLang="en-US" b="1" dirty="0">
                <a:solidFill>
                  <a:srgbClr val="660066"/>
                </a:solidFill>
                <a:latin typeface="黑体" pitchFamily="49" charset="-122"/>
                <a:ea typeface="黑体" pitchFamily="49" charset="-122"/>
              </a:rPr>
              <a:t>（二）中国革命的历史性转折</a:t>
            </a:r>
          </a:p>
        </p:txBody>
      </p:sp>
      <p:sp>
        <p:nvSpPr>
          <p:cNvPr id="107527" name="Text Box 31"/>
          <p:cNvSpPr txBox="1">
            <a:spLocks noChangeArrowheads="1"/>
          </p:cNvSpPr>
          <p:nvPr/>
        </p:nvSpPr>
        <p:spPr bwMode="auto">
          <a:xfrm>
            <a:off x="4932363" y="2133600"/>
            <a:ext cx="3743325"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buFont typeface="楷体_GB2312" pitchFamily="49" charset="-122"/>
              <a:buNone/>
            </a:pPr>
            <a:r>
              <a:rPr lang="zh-CN" altLang="en-US" dirty="0">
                <a:solidFill>
                  <a:srgbClr val="660066"/>
                </a:solidFill>
                <a:latin typeface="黑体" pitchFamily="49" charset="-122"/>
                <a:ea typeface="黑体" pitchFamily="49" charset="-122"/>
              </a:rPr>
              <a:t>（</a:t>
            </a:r>
            <a:r>
              <a:rPr lang="zh-CN" altLang="en-US" b="1" dirty="0">
                <a:solidFill>
                  <a:srgbClr val="660066"/>
                </a:solidFill>
                <a:latin typeface="黑体" pitchFamily="49" charset="-122"/>
                <a:ea typeface="黑体" pitchFamily="49" charset="-122"/>
              </a:rPr>
              <a:t>二）土地革命战争的兴起</a:t>
            </a:r>
          </a:p>
        </p:txBody>
      </p:sp>
      <p:sp>
        <p:nvSpPr>
          <p:cNvPr id="10272" name="Text Box 32"/>
          <p:cNvSpPr txBox="1">
            <a:spLocks noChangeArrowheads="1"/>
          </p:cNvSpPr>
          <p:nvPr/>
        </p:nvSpPr>
        <p:spPr bwMode="auto">
          <a:xfrm>
            <a:off x="323850" y="1989138"/>
            <a:ext cx="1016000" cy="3240087"/>
          </a:xfrm>
          <a:prstGeom prst="rect">
            <a:avLst/>
          </a:prstGeom>
          <a:gradFill rotWithShape="1">
            <a:gsLst>
              <a:gs pos="0">
                <a:srgbClr val="FFFFCC"/>
              </a:gs>
              <a:gs pos="100000">
                <a:srgbClr val="FFFFFF"/>
              </a:gs>
            </a:gsLst>
            <a:lin ang="5400000" scaled="1"/>
          </a:gradFill>
          <a:ln w="9525">
            <a:solidFill>
              <a:srgbClr val="FF6600"/>
            </a:solidFill>
            <a:miter lim="800000"/>
          </a:ln>
          <a:effectLst/>
        </p:spPr>
        <p:txBody>
          <a:bodyPr vert="eaVert">
            <a:spAutoFit/>
          </a:bodyPr>
          <a:lstStyle/>
          <a:p>
            <a:pPr algn="ctr">
              <a:buFont typeface="楷体_GB2312" pitchFamily="49" charset="-122"/>
              <a:buNone/>
            </a:pPr>
            <a:r>
              <a:rPr lang="zh-CN" altLang="en-US" sz="5400" noProof="1">
                <a:solidFill>
                  <a:srgbClr val="660066"/>
                </a:solidFill>
                <a:effectLst>
                  <a:outerShdw blurRad="38100" dist="38100" dir="2700000">
                    <a:srgbClr val="C0C0C0"/>
                  </a:outerShdw>
                </a:effectLst>
                <a:latin typeface="黑体" pitchFamily="2" charset="-122"/>
                <a:ea typeface="黑体" pitchFamily="2" charset="-122"/>
                <a:cs typeface="+mn-ea"/>
              </a:rPr>
              <a:t>要点总结</a:t>
            </a:r>
            <a:endParaRPr lang="zh-CN" altLang="en-US" sz="5400" noProof="1">
              <a:solidFill>
                <a:srgbClr val="660066"/>
              </a:solidFill>
              <a:effectLst>
                <a:outerShdw blurRad="38100" dist="38100" dir="2700000">
                  <a:srgbClr val="C0C0C0"/>
                </a:outerShdw>
              </a:effectLst>
              <a:latin typeface="黑体" pitchFamily="2" charset="-122"/>
              <a:ea typeface="黑体" pitchFamily="2" charset="-122"/>
            </a:endParaRPr>
          </a:p>
        </p:txBody>
      </p:sp>
      <p:sp>
        <p:nvSpPr>
          <p:cNvPr id="107529" name="Text Box 31"/>
          <p:cNvSpPr txBox="1">
            <a:spLocks noChangeArrowheads="1"/>
          </p:cNvSpPr>
          <p:nvPr/>
        </p:nvSpPr>
        <p:spPr bwMode="auto">
          <a:xfrm>
            <a:off x="4932363" y="2708275"/>
            <a:ext cx="3743325" cy="650875"/>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pPr>
            <a:r>
              <a:rPr lang="zh-CN" altLang="en-US" b="1" dirty="0">
                <a:solidFill>
                  <a:srgbClr val="660066"/>
                </a:solidFill>
                <a:latin typeface="黑体" pitchFamily="49" charset="-122"/>
                <a:ea typeface="黑体" pitchFamily="49" charset="-122"/>
              </a:rPr>
              <a:t>（三）走农村包围城市，武装夺取政权的道路</a:t>
            </a:r>
          </a:p>
        </p:txBody>
      </p:sp>
      <p:grpSp>
        <p:nvGrpSpPr>
          <p:cNvPr id="2" name="组合 757792"/>
          <p:cNvGrpSpPr>
            <a:grpSpLocks/>
          </p:cNvGrpSpPr>
          <p:nvPr/>
        </p:nvGrpSpPr>
        <p:grpSpPr bwMode="auto">
          <a:xfrm>
            <a:off x="4067175" y="4221163"/>
            <a:ext cx="647700" cy="1079500"/>
            <a:chOff x="2562" y="2659"/>
            <a:chExt cx="408" cy="680"/>
          </a:xfrm>
        </p:grpSpPr>
        <p:sp>
          <p:nvSpPr>
            <p:cNvPr id="107531" name="Line 9"/>
            <p:cNvSpPr>
              <a:spLocks noChangeShapeType="1"/>
            </p:cNvSpPr>
            <p:nvPr/>
          </p:nvSpPr>
          <p:spPr bwMode="auto">
            <a:xfrm>
              <a:off x="2789" y="2659"/>
              <a:ext cx="0" cy="672"/>
            </a:xfrm>
            <a:prstGeom prst="line">
              <a:avLst/>
            </a:prstGeom>
            <a:noFill/>
            <a:ln w="57150">
              <a:solidFill>
                <a:srgbClr val="FF9900"/>
              </a:solidFill>
              <a:round/>
              <a:headEnd/>
              <a:tailEnd/>
            </a:ln>
          </p:spPr>
          <p:txBody>
            <a:bodyPr/>
            <a:lstStyle/>
            <a:p>
              <a:pPr>
                <a:spcBef>
                  <a:spcPct val="0"/>
                </a:spcBef>
              </a:pPr>
              <a:endParaRPr lang="zh-CN" altLang="en-US" b="0"/>
            </a:p>
          </p:txBody>
        </p:sp>
        <p:sp>
          <p:nvSpPr>
            <p:cNvPr id="107532" name="Line 12"/>
            <p:cNvSpPr>
              <a:spLocks noChangeShapeType="1"/>
            </p:cNvSpPr>
            <p:nvPr/>
          </p:nvSpPr>
          <p:spPr bwMode="auto">
            <a:xfrm>
              <a:off x="2789" y="3339"/>
              <a:ext cx="181"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sp>
          <p:nvSpPr>
            <p:cNvPr id="107533" name="Line 18"/>
            <p:cNvSpPr>
              <a:spLocks noChangeShapeType="1"/>
            </p:cNvSpPr>
            <p:nvPr/>
          </p:nvSpPr>
          <p:spPr bwMode="auto">
            <a:xfrm>
              <a:off x="2562" y="2931"/>
              <a:ext cx="181"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sp>
          <p:nvSpPr>
            <p:cNvPr id="107534" name="Line 29"/>
            <p:cNvSpPr>
              <a:spLocks noChangeShapeType="1"/>
            </p:cNvSpPr>
            <p:nvPr/>
          </p:nvSpPr>
          <p:spPr bwMode="auto">
            <a:xfrm flipV="1">
              <a:off x="2789" y="2659"/>
              <a:ext cx="181"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sp>
          <p:nvSpPr>
            <p:cNvPr id="107535" name="Line 29"/>
            <p:cNvSpPr>
              <a:spLocks noChangeShapeType="1"/>
            </p:cNvSpPr>
            <p:nvPr/>
          </p:nvSpPr>
          <p:spPr bwMode="auto">
            <a:xfrm flipV="1">
              <a:off x="2789" y="3022"/>
              <a:ext cx="181"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grpSp>
      <p:sp>
        <p:nvSpPr>
          <p:cNvPr id="107536" name="Text Box 30"/>
          <p:cNvSpPr txBox="1">
            <a:spLocks noChangeArrowheads="1"/>
          </p:cNvSpPr>
          <p:nvPr/>
        </p:nvSpPr>
        <p:spPr bwMode="auto">
          <a:xfrm>
            <a:off x="4787900" y="5229225"/>
            <a:ext cx="3960813" cy="650875"/>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spcBef>
                <a:spcPct val="0"/>
              </a:spcBef>
              <a:buFont typeface="楷体_GB2312" pitchFamily="49" charset="-122"/>
              <a:buNone/>
            </a:pPr>
            <a:r>
              <a:rPr lang="zh-CN" altLang="en-US" dirty="0">
                <a:solidFill>
                  <a:srgbClr val="660066"/>
                </a:solidFill>
                <a:latin typeface="黑体" pitchFamily="49" charset="-122"/>
                <a:ea typeface="黑体" pitchFamily="49" charset="-122"/>
              </a:rPr>
              <a:t>（</a:t>
            </a:r>
            <a:r>
              <a:rPr lang="zh-CN" altLang="en-US" b="1" dirty="0">
                <a:solidFill>
                  <a:srgbClr val="660066"/>
                </a:solidFill>
                <a:latin typeface="黑体" pitchFamily="49" charset="-122"/>
                <a:ea typeface="黑体" pitchFamily="49" charset="-122"/>
              </a:rPr>
              <a:t>三）总结历史性经验，迎接全国性的抗日战争</a:t>
            </a:r>
          </a:p>
        </p:txBody>
      </p:sp>
      <p:grpSp>
        <p:nvGrpSpPr>
          <p:cNvPr id="3" name="组合 757791"/>
          <p:cNvGrpSpPr>
            <a:grpSpLocks/>
          </p:cNvGrpSpPr>
          <p:nvPr/>
        </p:nvGrpSpPr>
        <p:grpSpPr bwMode="auto">
          <a:xfrm>
            <a:off x="1331913" y="2565400"/>
            <a:ext cx="868362" cy="2087563"/>
            <a:chOff x="839" y="1616"/>
            <a:chExt cx="547" cy="1315"/>
          </a:xfrm>
        </p:grpSpPr>
        <p:sp>
          <p:nvSpPr>
            <p:cNvPr id="107538" name="Line 8"/>
            <p:cNvSpPr>
              <a:spLocks noChangeShapeType="1"/>
            </p:cNvSpPr>
            <p:nvPr/>
          </p:nvSpPr>
          <p:spPr bwMode="auto">
            <a:xfrm flipV="1">
              <a:off x="1156" y="2931"/>
              <a:ext cx="226"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sp>
          <p:nvSpPr>
            <p:cNvPr id="107539" name="Line 33"/>
            <p:cNvSpPr>
              <a:spLocks noChangeShapeType="1"/>
            </p:cNvSpPr>
            <p:nvPr/>
          </p:nvSpPr>
          <p:spPr bwMode="auto">
            <a:xfrm flipV="1">
              <a:off x="1156" y="1616"/>
              <a:ext cx="230" cy="1"/>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sp>
          <p:nvSpPr>
            <p:cNvPr id="107540" name="Line 34"/>
            <p:cNvSpPr>
              <a:spLocks noChangeShapeType="1"/>
            </p:cNvSpPr>
            <p:nvPr/>
          </p:nvSpPr>
          <p:spPr bwMode="auto">
            <a:xfrm flipH="1">
              <a:off x="1156" y="1616"/>
              <a:ext cx="0" cy="1315"/>
            </a:xfrm>
            <a:prstGeom prst="line">
              <a:avLst/>
            </a:prstGeom>
            <a:noFill/>
            <a:ln w="57150">
              <a:solidFill>
                <a:srgbClr val="FF9900"/>
              </a:solidFill>
              <a:round/>
              <a:headEnd/>
              <a:tailEnd/>
            </a:ln>
          </p:spPr>
          <p:txBody>
            <a:bodyPr/>
            <a:lstStyle/>
            <a:p>
              <a:pPr>
                <a:spcBef>
                  <a:spcPct val="0"/>
                </a:spcBef>
              </a:pPr>
              <a:endParaRPr lang="zh-CN" altLang="en-US" b="0"/>
            </a:p>
          </p:txBody>
        </p:sp>
        <p:sp>
          <p:nvSpPr>
            <p:cNvPr id="107541" name="Line 16"/>
            <p:cNvSpPr>
              <a:spLocks noChangeShapeType="1"/>
            </p:cNvSpPr>
            <p:nvPr/>
          </p:nvSpPr>
          <p:spPr bwMode="auto">
            <a:xfrm flipV="1">
              <a:off x="839" y="2160"/>
              <a:ext cx="312"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grpSp>
      <p:grpSp>
        <p:nvGrpSpPr>
          <p:cNvPr id="4" name="组合 757793"/>
          <p:cNvGrpSpPr>
            <a:grpSpLocks/>
          </p:cNvGrpSpPr>
          <p:nvPr/>
        </p:nvGrpSpPr>
        <p:grpSpPr bwMode="auto">
          <a:xfrm>
            <a:off x="4140200" y="1700213"/>
            <a:ext cx="796925" cy="1441450"/>
            <a:chOff x="2608" y="1071"/>
            <a:chExt cx="502" cy="908"/>
          </a:xfrm>
        </p:grpSpPr>
        <p:sp>
          <p:nvSpPr>
            <p:cNvPr id="107543" name="Line 22"/>
            <p:cNvSpPr>
              <a:spLocks noChangeShapeType="1"/>
            </p:cNvSpPr>
            <p:nvPr/>
          </p:nvSpPr>
          <p:spPr bwMode="auto">
            <a:xfrm flipV="1">
              <a:off x="2835" y="1979"/>
              <a:ext cx="275"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sp>
          <p:nvSpPr>
            <p:cNvPr id="107544" name="Line 21"/>
            <p:cNvSpPr>
              <a:spLocks noChangeShapeType="1"/>
            </p:cNvSpPr>
            <p:nvPr/>
          </p:nvSpPr>
          <p:spPr bwMode="auto">
            <a:xfrm>
              <a:off x="2835" y="1071"/>
              <a:ext cx="272"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sp>
          <p:nvSpPr>
            <p:cNvPr id="107545" name="Line 21"/>
            <p:cNvSpPr>
              <a:spLocks noChangeShapeType="1"/>
            </p:cNvSpPr>
            <p:nvPr/>
          </p:nvSpPr>
          <p:spPr bwMode="auto">
            <a:xfrm>
              <a:off x="2835" y="1480"/>
              <a:ext cx="227"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sp>
          <p:nvSpPr>
            <p:cNvPr id="107546" name="Line 22"/>
            <p:cNvSpPr>
              <a:spLocks noChangeShapeType="1"/>
            </p:cNvSpPr>
            <p:nvPr/>
          </p:nvSpPr>
          <p:spPr bwMode="auto">
            <a:xfrm flipV="1">
              <a:off x="2608" y="1616"/>
              <a:ext cx="229" cy="0"/>
            </a:xfrm>
            <a:prstGeom prst="line">
              <a:avLst/>
            </a:prstGeom>
            <a:noFill/>
            <a:ln w="57150">
              <a:solidFill>
                <a:srgbClr val="FF9900"/>
              </a:solidFill>
              <a:round/>
              <a:headEnd/>
              <a:tailEnd type="triangle" w="med" len="med"/>
            </a:ln>
          </p:spPr>
          <p:txBody>
            <a:bodyPr/>
            <a:lstStyle/>
            <a:p>
              <a:pPr>
                <a:spcBef>
                  <a:spcPct val="0"/>
                </a:spcBef>
              </a:pPr>
              <a:endParaRPr lang="zh-CN" altLang="en-US" b="0"/>
            </a:p>
          </p:txBody>
        </p:sp>
      </p:gr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2492896"/>
            <a:ext cx="8352928" cy="2520280"/>
          </a:xfrm>
        </p:spPr>
        <p:txBody>
          <a:bodyPr>
            <a:normAutofit fontScale="92500" lnSpcReduction="10000"/>
          </a:bodyPr>
          <a:lstStyle/>
          <a:p>
            <a:pPr>
              <a:spcBef>
                <a:spcPct val="0"/>
              </a:spcBef>
              <a:buClr>
                <a:schemeClr val="accent1"/>
              </a:buClr>
              <a:buSzPct val="65000"/>
              <a:buFont typeface="Wingdings" pitchFamily="2" charset="2"/>
              <a:buNone/>
            </a:pPr>
            <a:r>
              <a:rPr lang="en-US" altLang="zh-CN" b="1" dirty="0" smtClean="0">
                <a:latin typeface="华文新魏" pitchFamily="2" charset="-122"/>
                <a:ea typeface="华文新魏" pitchFamily="2" charset="-122"/>
              </a:rPr>
              <a:t>1.</a:t>
            </a:r>
            <a:r>
              <a:rPr lang="zh-CN" altLang="en-US" b="1" dirty="0" smtClean="0">
                <a:latin typeface="华文新魏" pitchFamily="2" charset="-122"/>
                <a:ea typeface="华文新魏" pitchFamily="2" charset="-122"/>
              </a:rPr>
              <a:t>以毛泽东为主要代表的中国共产党人是如何探索和开辟中国革命新道路的</a:t>
            </a:r>
            <a:r>
              <a:rPr lang="en-US" altLang="zh-CN" b="1" dirty="0" smtClean="0">
                <a:latin typeface="华文新魏" pitchFamily="2" charset="-122"/>
                <a:ea typeface="华文新魏" pitchFamily="2" charset="-122"/>
              </a:rPr>
              <a:t>?</a:t>
            </a:r>
          </a:p>
          <a:p>
            <a:pPr>
              <a:spcBef>
                <a:spcPct val="0"/>
              </a:spcBef>
              <a:buClr>
                <a:schemeClr val="accent1"/>
              </a:buClr>
              <a:buSzPct val="65000"/>
              <a:buFont typeface="Wingdings" pitchFamily="2" charset="2"/>
              <a:buNone/>
            </a:pPr>
            <a:r>
              <a:rPr lang="en-US" altLang="zh-CN" b="1" dirty="0" smtClean="0">
                <a:latin typeface="华文新魏" pitchFamily="2" charset="-122"/>
                <a:ea typeface="华文新魏" pitchFamily="2" charset="-122"/>
              </a:rPr>
              <a:t>2.</a:t>
            </a:r>
            <a:r>
              <a:rPr lang="zh-CN" altLang="en-US" b="1" dirty="0" smtClean="0">
                <a:latin typeface="华文新魏" pitchFamily="2" charset="-122"/>
                <a:ea typeface="华文新魏" pitchFamily="2" charset="-122"/>
              </a:rPr>
              <a:t> </a:t>
            </a:r>
            <a:r>
              <a:rPr lang="en-US" altLang="zh-CN" b="1" dirty="0" smtClean="0">
                <a:latin typeface="华文新魏" pitchFamily="2" charset="-122"/>
                <a:ea typeface="华文新魏" pitchFamily="2" charset="-122"/>
              </a:rPr>
              <a:t>20</a:t>
            </a:r>
            <a:r>
              <a:rPr lang="zh-CN" altLang="en-US" b="1" dirty="0" smtClean="0">
                <a:latin typeface="华文新魏" pitchFamily="2" charset="-122"/>
                <a:ea typeface="华文新魏" pitchFamily="2" charset="-122"/>
              </a:rPr>
              <a:t>世纪</a:t>
            </a:r>
            <a:r>
              <a:rPr lang="en-US" altLang="zh-CN" b="1" dirty="0" smtClean="0">
                <a:latin typeface="华文新魏" pitchFamily="2" charset="-122"/>
                <a:ea typeface="华文新魏" pitchFamily="2" charset="-122"/>
              </a:rPr>
              <a:t>20</a:t>
            </a:r>
            <a:r>
              <a:rPr lang="zh-CN" altLang="en-US" b="1" dirty="0" smtClean="0">
                <a:latin typeface="华文新魏" pitchFamily="2" charset="-122"/>
                <a:ea typeface="华文新魏" pitchFamily="2" charset="-122"/>
              </a:rPr>
              <a:t>年代后期</a:t>
            </a:r>
            <a:r>
              <a:rPr lang="en-US" altLang="zh-CN" b="1" dirty="0" smtClean="0">
                <a:latin typeface="华文新魏" pitchFamily="2" charset="-122"/>
                <a:ea typeface="华文新魏" pitchFamily="2" charset="-122"/>
              </a:rPr>
              <a:t>30</a:t>
            </a:r>
            <a:r>
              <a:rPr lang="zh-CN" altLang="en-US" b="1" dirty="0" smtClean="0">
                <a:latin typeface="华文新魏" pitchFamily="2" charset="-122"/>
                <a:ea typeface="华文新魏" pitchFamily="2" charset="-122"/>
              </a:rPr>
              <a:t>年代前中期，中国共产党内为什么连续出现“左”倾错误</a:t>
            </a:r>
            <a:r>
              <a:rPr lang="en-US" altLang="zh-CN" b="1" dirty="0" smtClean="0">
                <a:latin typeface="华文新魏" pitchFamily="2" charset="-122"/>
                <a:ea typeface="华文新魏" pitchFamily="2" charset="-122"/>
              </a:rPr>
              <a:t>? </a:t>
            </a:r>
          </a:p>
          <a:p>
            <a:pPr>
              <a:spcBef>
                <a:spcPct val="0"/>
              </a:spcBef>
              <a:buClr>
                <a:schemeClr val="accent1"/>
              </a:buClr>
              <a:buSzPct val="65000"/>
              <a:buFont typeface="Wingdings" pitchFamily="2" charset="2"/>
              <a:buNone/>
            </a:pPr>
            <a:r>
              <a:rPr lang="en-US" altLang="zh-CN" b="1" dirty="0" smtClean="0">
                <a:latin typeface="华文新魏" pitchFamily="2" charset="-122"/>
                <a:ea typeface="华文新魏" pitchFamily="2" charset="-122"/>
              </a:rPr>
              <a:t>3.</a:t>
            </a:r>
            <a:r>
              <a:rPr lang="zh-CN" altLang="en-US" b="1" dirty="0" smtClean="0">
                <a:latin typeface="华文新魏" pitchFamily="2" charset="-122"/>
                <a:ea typeface="华文新魏" pitchFamily="2" charset="-122"/>
              </a:rPr>
              <a:t>怎样认识长征的意义？为什么要继承和发扬长征精神？</a:t>
            </a:r>
            <a:endParaRPr lang="en-US" altLang="zh-CN" b="1" dirty="0" smtClean="0">
              <a:latin typeface="华文新魏" pitchFamily="2" charset="-122"/>
              <a:ea typeface="华文新魏" pitchFamily="2" charset="-122"/>
            </a:endParaRPr>
          </a:p>
          <a:p>
            <a:pPr>
              <a:spcBef>
                <a:spcPct val="0"/>
              </a:spcBef>
              <a:buClr>
                <a:schemeClr val="accent1"/>
              </a:buClr>
              <a:buSzPct val="65000"/>
              <a:buFont typeface="Wingdings" pitchFamily="2" charset="2"/>
              <a:buNone/>
            </a:pPr>
            <a:r>
              <a:rPr lang="en-US" altLang="zh-CN" b="1" dirty="0" smtClean="0">
                <a:latin typeface="华文新魏" pitchFamily="2" charset="-122"/>
                <a:ea typeface="华文新魏" pitchFamily="2" charset="-122"/>
              </a:rPr>
              <a:t>4.</a:t>
            </a:r>
            <a:r>
              <a:rPr lang="zh-CN" altLang="en-US" b="1" dirty="0" smtClean="0">
                <a:latin typeface="华文新魏" pitchFamily="2" charset="-122"/>
                <a:ea typeface="华文新魏" pitchFamily="2" charset="-122"/>
              </a:rPr>
              <a:t>土地革命战争时期，中国共产党是如何总结历史经验、加强党的思想理论建设的</a:t>
            </a:r>
            <a:r>
              <a:rPr lang="en-US" altLang="zh-CN" b="1" dirty="0" smtClean="0">
                <a:latin typeface="华文新魏" pitchFamily="2" charset="-122"/>
                <a:ea typeface="华文新魏" pitchFamily="2" charset="-122"/>
              </a:rPr>
              <a:t>?</a:t>
            </a:r>
          </a:p>
        </p:txBody>
      </p:sp>
      <p:pic>
        <p:nvPicPr>
          <p:cNvPr id="5" name="Picture 2" descr="http://p0.so.qhmsg.com/bdr/_240_/t0172fde8745068b0b0.jpg"/>
          <p:cNvPicPr>
            <a:picLocks noChangeAspect="1" noChangeArrowheads="1"/>
          </p:cNvPicPr>
          <p:nvPr/>
        </p:nvPicPr>
        <p:blipFill>
          <a:blip r:embed="rId2" cstate="print"/>
          <a:srcRect/>
          <a:stretch>
            <a:fillRect/>
          </a:stretch>
        </p:blipFill>
        <p:spPr bwMode="auto">
          <a:xfrm>
            <a:off x="0" y="332656"/>
            <a:ext cx="1907704" cy="1760958"/>
          </a:xfrm>
          <a:prstGeom prst="rect">
            <a:avLst/>
          </a:prstGeom>
          <a:noFill/>
        </p:spPr>
      </p:pic>
      <p:sp>
        <p:nvSpPr>
          <p:cNvPr id="6" name="标题 1"/>
          <p:cNvSpPr txBox="1">
            <a:spLocks/>
          </p:cNvSpPr>
          <p:nvPr/>
        </p:nvSpPr>
        <p:spPr>
          <a:xfrm>
            <a:off x="1584176" y="836712"/>
            <a:ext cx="2520280" cy="78296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学习思考</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1520" y="477119"/>
            <a:ext cx="3044058" cy="1249363"/>
            <a:chOff x="0" y="91"/>
            <a:chExt cx="2405" cy="787"/>
          </a:xfrm>
        </p:grpSpPr>
        <p:sp>
          <p:nvSpPr>
            <p:cNvPr id="123907" name="Text Box 3"/>
            <p:cNvSpPr txBox="1">
              <a:spLocks noChangeArrowheads="1"/>
            </p:cNvSpPr>
            <p:nvPr/>
          </p:nvSpPr>
          <p:spPr bwMode="auto">
            <a:xfrm>
              <a:off x="967" y="91"/>
              <a:ext cx="1252" cy="368"/>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200" b="1" dirty="0" smtClean="0">
                  <a:solidFill>
                    <a:schemeClr val="tx2"/>
                  </a:solidFill>
                  <a:latin typeface="华文新魏" pitchFamily="2" charset="-122"/>
                  <a:ea typeface="华文新魏" pitchFamily="2" charset="-122"/>
                </a:rPr>
                <a:t>文献</a:t>
              </a:r>
              <a:endParaRPr lang="zh-CN" altLang="en-US" sz="3200" b="1" dirty="0">
                <a:solidFill>
                  <a:schemeClr val="tx2"/>
                </a:solidFill>
                <a:latin typeface="华文新魏" pitchFamily="2" charset="-122"/>
                <a:ea typeface="华文新魏" pitchFamily="2" charset="-122"/>
              </a:endParaRPr>
            </a:p>
          </p:txBody>
        </p:sp>
        <p:pic>
          <p:nvPicPr>
            <p:cNvPr id="123908" name="Picture 4" descr="u=2469638031,733601179&amp;gp=24">
              <a:hlinkClick r:id="rId2"/>
            </p:cNvPr>
            <p:cNvPicPr>
              <a:picLocks noChangeAspect="1" noChangeArrowheads="1"/>
            </p:cNvPicPr>
            <p:nvPr/>
          </p:nvPicPr>
          <p:blipFill>
            <a:blip r:embed="rId3" cstate="print"/>
            <a:srcRect t="21547" b="22977"/>
            <a:stretch>
              <a:fillRect/>
            </a:stretch>
          </p:blipFill>
          <p:spPr bwMode="auto">
            <a:xfrm>
              <a:off x="967" y="408"/>
              <a:ext cx="1438" cy="466"/>
            </a:xfrm>
            <a:prstGeom prst="rect">
              <a:avLst/>
            </a:prstGeom>
            <a:noFill/>
            <a:ln w="9525">
              <a:noFill/>
              <a:miter lim="800000"/>
              <a:headEnd/>
              <a:tailEnd/>
            </a:ln>
          </p:spPr>
        </p:pic>
        <p:pic>
          <p:nvPicPr>
            <p:cNvPr id="123909" name="Picture 5" descr="u=3753423135,3646937240&amp;gp=30">
              <a:hlinkClick r:id="rId4"/>
            </p:cNvPr>
            <p:cNvPicPr>
              <a:picLocks noChangeAspect="1" noChangeArrowheads="1"/>
            </p:cNvPicPr>
            <p:nvPr/>
          </p:nvPicPr>
          <p:blipFill>
            <a:blip r:embed="rId5" cstate="print"/>
            <a:srcRect/>
            <a:stretch>
              <a:fillRect/>
            </a:stretch>
          </p:blipFill>
          <p:spPr bwMode="auto">
            <a:xfrm>
              <a:off x="0" y="227"/>
              <a:ext cx="910" cy="651"/>
            </a:xfrm>
            <a:prstGeom prst="rect">
              <a:avLst/>
            </a:prstGeom>
            <a:noFill/>
            <a:ln w="9525">
              <a:noFill/>
              <a:miter lim="800000"/>
              <a:headEnd/>
              <a:tailEnd/>
            </a:ln>
          </p:spPr>
        </p:pic>
      </p:grpSp>
      <p:sp>
        <p:nvSpPr>
          <p:cNvPr id="7" name="内容占位符 2"/>
          <p:cNvSpPr>
            <a:spLocks noGrp="1"/>
          </p:cNvSpPr>
          <p:nvPr>
            <p:ph sz="quarter" idx="1"/>
          </p:nvPr>
        </p:nvSpPr>
        <p:spPr>
          <a:xfrm>
            <a:off x="395536" y="1988840"/>
            <a:ext cx="8291264" cy="3672408"/>
          </a:xfrm>
        </p:spPr>
        <p:txBody>
          <a:bodyPr>
            <a:normAutofit fontScale="92500" lnSpcReduction="20000"/>
          </a:bodyPr>
          <a:lstStyle/>
          <a:p>
            <a:pPr>
              <a:buNone/>
            </a:pPr>
            <a:r>
              <a:rPr lang="en-US" altLang="zh-CN" sz="2000" dirty="0" smtClean="0">
                <a:solidFill>
                  <a:srgbClr val="FF0000"/>
                </a:solidFill>
              </a:rPr>
              <a:t>□</a:t>
            </a:r>
            <a:r>
              <a:rPr lang="en-US" altLang="zh-CN" sz="2000" dirty="0" smtClean="0"/>
              <a:t> </a:t>
            </a:r>
            <a:r>
              <a:rPr lang="zh-CN" altLang="en-US" sz="2100" b="1" dirty="0" smtClean="0">
                <a:solidFill>
                  <a:schemeClr val="tx2"/>
                </a:solidFill>
              </a:rPr>
              <a:t>必读文献</a:t>
            </a:r>
            <a:endParaRPr lang="en-US" altLang="zh-CN" sz="2100" b="1" dirty="0" smtClean="0">
              <a:solidFill>
                <a:schemeClr val="tx2"/>
              </a:solidFill>
            </a:endParaRPr>
          </a:p>
          <a:p>
            <a:r>
              <a:rPr lang="en-US" altLang="zh-CN" sz="2000" dirty="0" smtClean="0"/>
              <a:t>1.</a:t>
            </a:r>
            <a:r>
              <a:rPr lang="zh-CN" altLang="en-US" sz="2000" b="1" dirty="0" smtClean="0">
                <a:solidFill>
                  <a:schemeClr val="tx2"/>
                </a:solidFill>
              </a:rPr>
              <a:t>毛泽东：</a:t>
            </a:r>
            <a:r>
              <a:rPr lang="en-US" altLang="zh-CN" sz="2000" b="1" dirty="0" smtClean="0">
                <a:solidFill>
                  <a:schemeClr val="tx2"/>
                </a:solidFill>
              </a:rPr>
              <a:t>《</a:t>
            </a:r>
            <a:r>
              <a:rPr lang="zh-CN" altLang="en-US" sz="2000" b="1" dirty="0" smtClean="0">
                <a:solidFill>
                  <a:schemeClr val="tx2"/>
                </a:solidFill>
              </a:rPr>
              <a:t>反对本本主义</a:t>
            </a:r>
            <a:r>
              <a:rPr lang="en-US" altLang="zh-CN" sz="2000" b="1" dirty="0" smtClean="0">
                <a:solidFill>
                  <a:schemeClr val="tx2"/>
                </a:solidFill>
              </a:rPr>
              <a:t>》</a:t>
            </a:r>
            <a:r>
              <a:rPr lang="zh-CN" altLang="en-US" sz="2000" b="1" dirty="0" smtClean="0">
                <a:solidFill>
                  <a:schemeClr val="tx2"/>
                </a:solidFill>
              </a:rPr>
              <a:t>（</a:t>
            </a:r>
            <a:r>
              <a:rPr lang="en-US" altLang="zh-CN" sz="2000" b="1" dirty="0" smtClean="0">
                <a:solidFill>
                  <a:schemeClr val="tx2"/>
                </a:solidFill>
              </a:rPr>
              <a:t>1930</a:t>
            </a:r>
            <a:r>
              <a:rPr lang="zh-CN" altLang="en-US" sz="2000" b="1" dirty="0" smtClean="0">
                <a:solidFill>
                  <a:schemeClr val="tx2"/>
                </a:solidFill>
              </a:rPr>
              <a:t>年</a:t>
            </a:r>
            <a:r>
              <a:rPr lang="en-US" altLang="zh-CN" sz="2000" b="1" dirty="0" smtClean="0">
                <a:solidFill>
                  <a:schemeClr val="tx2"/>
                </a:solidFill>
              </a:rPr>
              <a:t>5</a:t>
            </a:r>
            <a:r>
              <a:rPr lang="zh-CN" altLang="en-US" sz="2000" b="1" dirty="0" smtClean="0">
                <a:solidFill>
                  <a:schemeClr val="tx2"/>
                </a:solidFill>
              </a:rPr>
              <a:t>月）</a:t>
            </a:r>
            <a:endParaRPr lang="en-US" altLang="zh-CN" sz="2000" b="1" dirty="0" smtClean="0">
              <a:solidFill>
                <a:schemeClr val="tx2"/>
              </a:solidFill>
            </a:endParaRPr>
          </a:p>
          <a:p>
            <a:r>
              <a:rPr lang="en-US" altLang="zh-CN" sz="2000" b="1" dirty="0" smtClean="0">
                <a:solidFill>
                  <a:schemeClr val="tx2"/>
                </a:solidFill>
              </a:rPr>
              <a:t>2.</a:t>
            </a:r>
            <a:r>
              <a:rPr lang="zh-CN" altLang="en-US" sz="2000" b="1" dirty="0" smtClean="0">
                <a:solidFill>
                  <a:schemeClr val="tx2"/>
                </a:solidFill>
              </a:rPr>
              <a:t>毛泽东：</a:t>
            </a:r>
            <a:r>
              <a:rPr lang="en-US" altLang="zh-CN" sz="2000" b="1" dirty="0" smtClean="0">
                <a:solidFill>
                  <a:schemeClr val="tx2"/>
                </a:solidFill>
              </a:rPr>
              <a:t>《</a:t>
            </a:r>
            <a:r>
              <a:rPr lang="zh-CN" altLang="en-US" sz="2000" b="1" dirty="0" smtClean="0">
                <a:solidFill>
                  <a:schemeClr val="tx2"/>
                </a:solidFill>
              </a:rPr>
              <a:t>中国革命战争的战略问题</a:t>
            </a:r>
            <a:r>
              <a:rPr lang="en-US" altLang="zh-CN" sz="2000" b="1" dirty="0" smtClean="0">
                <a:solidFill>
                  <a:schemeClr val="tx2"/>
                </a:solidFill>
              </a:rPr>
              <a:t>》</a:t>
            </a:r>
            <a:r>
              <a:rPr lang="zh-CN" altLang="en-US" sz="2000" b="1" dirty="0" smtClean="0">
                <a:solidFill>
                  <a:schemeClr val="tx2"/>
                </a:solidFill>
              </a:rPr>
              <a:t>（一）（</a:t>
            </a:r>
            <a:r>
              <a:rPr lang="en-US" altLang="zh-CN" sz="2000" b="1" dirty="0" smtClean="0">
                <a:solidFill>
                  <a:schemeClr val="tx2"/>
                </a:solidFill>
              </a:rPr>
              <a:t>1936</a:t>
            </a:r>
            <a:r>
              <a:rPr lang="zh-CN" altLang="en-US" sz="2000" b="1" dirty="0" smtClean="0">
                <a:solidFill>
                  <a:schemeClr val="tx2"/>
                </a:solidFill>
              </a:rPr>
              <a:t>年</a:t>
            </a:r>
            <a:r>
              <a:rPr lang="en-US" altLang="zh-CN" sz="2000" b="1" dirty="0" smtClean="0">
                <a:solidFill>
                  <a:schemeClr val="tx2"/>
                </a:solidFill>
              </a:rPr>
              <a:t>12</a:t>
            </a:r>
            <a:r>
              <a:rPr lang="zh-CN" altLang="en-US" sz="2000" b="1" dirty="0" smtClean="0">
                <a:solidFill>
                  <a:schemeClr val="tx2"/>
                </a:solidFill>
              </a:rPr>
              <a:t>月）</a:t>
            </a:r>
            <a:endParaRPr lang="en-US" altLang="zh-CN" sz="2000" b="1" dirty="0" smtClean="0">
              <a:solidFill>
                <a:schemeClr val="tx2"/>
              </a:solidFill>
            </a:endParaRPr>
          </a:p>
          <a:p>
            <a:r>
              <a:rPr lang="en-US" altLang="zh-CN" sz="2000" b="1" dirty="0" smtClean="0">
                <a:solidFill>
                  <a:schemeClr val="tx2"/>
                </a:solidFill>
              </a:rPr>
              <a:t>3.</a:t>
            </a:r>
            <a:r>
              <a:rPr lang="zh-CN" altLang="en-US" sz="2000" b="1" dirty="0" smtClean="0">
                <a:solidFill>
                  <a:schemeClr val="tx2"/>
                </a:solidFill>
              </a:rPr>
              <a:t>毛泽东：</a:t>
            </a:r>
            <a:r>
              <a:rPr lang="en-US" altLang="zh-CN" sz="2000" b="1" dirty="0" smtClean="0">
                <a:solidFill>
                  <a:schemeClr val="tx2"/>
                </a:solidFill>
              </a:rPr>
              <a:t>《</a:t>
            </a:r>
            <a:r>
              <a:rPr lang="zh-CN" altLang="en-US" sz="2000" b="1" dirty="0" smtClean="0">
                <a:solidFill>
                  <a:schemeClr val="tx2"/>
                </a:solidFill>
              </a:rPr>
              <a:t>论新阶段</a:t>
            </a:r>
            <a:r>
              <a:rPr lang="en-US" altLang="zh-CN" sz="2000" b="1" dirty="0" smtClean="0">
                <a:solidFill>
                  <a:schemeClr val="tx2"/>
                </a:solidFill>
              </a:rPr>
              <a:t>》</a:t>
            </a:r>
            <a:r>
              <a:rPr lang="zh-CN" altLang="en-US" sz="2000" b="1" dirty="0" smtClean="0">
                <a:solidFill>
                  <a:schemeClr val="tx2"/>
                </a:solidFill>
              </a:rPr>
              <a:t>（三，</a:t>
            </a:r>
            <a:r>
              <a:rPr lang="en-US" altLang="zh-CN" sz="2000" b="1" dirty="0" smtClean="0">
                <a:solidFill>
                  <a:schemeClr val="tx2"/>
                </a:solidFill>
              </a:rPr>
              <a:t>14</a:t>
            </a:r>
            <a:r>
              <a:rPr lang="zh-CN" altLang="en-US" sz="2000" b="1" dirty="0" smtClean="0">
                <a:solidFill>
                  <a:schemeClr val="tx2"/>
                </a:solidFill>
              </a:rPr>
              <a:t>）（</a:t>
            </a:r>
            <a:r>
              <a:rPr lang="en-US" altLang="zh-CN" sz="2000" b="1" dirty="0" smtClean="0">
                <a:solidFill>
                  <a:schemeClr val="tx2"/>
                </a:solidFill>
              </a:rPr>
              <a:t>1938</a:t>
            </a:r>
            <a:r>
              <a:rPr lang="zh-CN" altLang="en-US" sz="2000" b="1" dirty="0" smtClean="0">
                <a:solidFill>
                  <a:schemeClr val="tx2"/>
                </a:solidFill>
              </a:rPr>
              <a:t>年</a:t>
            </a:r>
            <a:r>
              <a:rPr lang="en-US" altLang="zh-CN" sz="2000" b="1" dirty="0" smtClean="0">
                <a:solidFill>
                  <a:schemeClr val="tx2"/>
                </a:solidFill>
              </a:rPr>
              <a:t>10</a:t>
            </a:r>
            <a:r>
              <a:rPr lang="zh-CN" altLang="en-US" sz="2000" b="1" dirty="0" smtClean="0">
                <a:solidFill>
                  <a:schemeClr val="tx2"/>
                </a:solidFill>
              </a:rPr>
              <a:t>月）</a:t>
            </a:r>
            <a:endParaRPr lang="en-US" altLang="zh-CN" sz="2000" b="1" dirty="0" smtClean="0">
              <a:solidFill>
                <a:schemeClr val="tx2"/>
              </a:solidFill>
            </a:endParaRPr>
          </a:p>
          <a:p>
            <a:r>
              <a:rPr lang="en-US" altLang="zh-CN" sz="2000" b="1" dirty="0" smtClean="0">
                <a:solidFill>
                  <a:schemeClr val="tx2"/>
                </a:solidFill>
              </a:rPr>
              <a:t>4.</a:t>
            </a:r>
            <a:r>
              <a:rPr lang="zh-CN" altLang="en-US" sz="2000" b="1" dirty="0" smtClean="0">
                <a:solidFill>
                  <a:schemeClr val="tx2"/>
                </a:solidFill>
              </a:rPr>
              <a:t>习近平：</a:t>
            </a:r>
            <a:r>
              <a:rPr lang="en-US" altLang="zh-CN" sz="2000" b="1" dirty="0" smtClean="0">
                <a:solidFill>
                  <a:schemeClr val="tx2"/>
                </a:solidFill>
              </a:rPr>
              <a:t>《</a:t>
            </a:r>
            <a:r>
              <a:rPr lang="zh-CN" altLang="en-US" sz="2000" b="1" dirty="0" smtClean="0">
                <a:solidFill>
                  <a:schemeClr val="tx2"/>
                </a:solidFill>
              </a:rPr>
              <a:t>在纪念红军长征胜利</a:t>
            </a:r>
            <a:r>
              <a:rPr lang="en-US" altLang="zh-CN" sz="2000" b="1" dirty="0" smtClean="0">
                <a:solidFill>
                  <a:schemeClr val="tx2"/>
                </a:solidFill>
              </a:rPr>
              <a:t>80</a:t>
            </a:r>
            <a:r>
              <a:rPr lang="zh-CN" altLang="en-US" sz="2000" b="1" dirty="0" smtClean="0">
                <a:solidFill>
                  <a:schemeClr val="tx2"/>
                </a:solidFill>
              </a:rPr>
              <a:t>周年大会上的讲话</a:t>
            </a:r>
            <a:r>
              <a:rPr lang="en-US" altLang="zh-CN" sz="2000" b="1" dirty="0" smtClean="0">
                <a:solidFill>
                  <a:schemeClr val="tx2"/>
                </a:solidFill>
              </a:rPr>
              <a:t>》</a:t>
            </a:r>
            <a:r>
              <a:rPr lang="zh-CN" altLang="en-US" sz="2000" b="1" dirty="0" smtClean="0">
                <a:solidFill>
                  <a:schemeClr val="tx2"/>
                </a:solidFill>
              </a:rPr>
              <a:t>（</a:t>
            </a:r>
            <a:r>
              <a:rPr lang="en-US" altLang="zh-CN" sz="2000" b="1" dirty="0" smtClean="0">
                <a:solidFill>
                  <a:schemeClr val="tx2"/>
                </a:solidFill>
              </a:rPr>
              <a:t>2016</a:t>
            </a:r>
            <a:r>
              <a:rPr lang="zh-CN" altLang="en-US" sz="2000" b="1" dirty="0" smtClean="0">
                <a:solidFill>
                  <a:schemeClr val="tx2"/>
                </a:solidFill>
              </a:rPr>
              <a:t>年</a:t>
            </a:r>
            <a:r>
              <a:rPr lang="en-US" altLang="zh-CN" sz="2000" b="1" dirty="0" smtClean="0">
                <a:solidFill>
                  <a:schemeClr val="tx2"/>
                </a:solidFill>
              </a:rPr>
              <a:t>10</a:t>
            </a:r>
            <a:r>
              <a:rPr lang="zh-CN" altLang="en-US" sz="2000" b="1" dirty="0" smtClean="0">
                <a:solidFill>
                  <a:schemeClr val="tx2"/>
                </a:solidFill>
              </a:rPr>
              <a:t>月</a:t>
            </a:r>
            <a:r>
              <a:rPr lang="en-US" altLang="zh-CN" sz="2000" b="1" dirty="0" smtClean="0">
                <a:solidFill>
                  <a:schemeClr val="tx2"/>
                </a:solidFill>
              </a:rPr>
              <a:t>21</a:t>
            </a:r>
            <a:r>
              <a:rPr lang="zh-CN" altLang="en-US" sz="2000" b="1" dirty="0" smtClean="0">
                <a:solidFill>
                  <a:schemeClr val="tx2"/>
                </a:solidFill>
              </a:rPr>
              <a:t>日）</a:t>
            </a:r>
            <a:endParaRPr lang="en-US" altLang="zh-CN" sz="2000" b="1" dirty="0" smtClean="0">
              <a:solidFill>
                <a:schemeClr val="tx2"/>
              </a:solidFill>
            </a:endParaRPr>
          </a:p>
          <a:p>
            <a:r>
              <a:rPr lang="en-US" altLang="zh-CN" sz="2000" b="1" dirty="0" smtClean="0">
                <a:solidFill>
                  <a:schemeClr val="tx2"/>
                </a:solidFill>
              </a:rPr>
              <a:t>5.</a:t>
            </a:r>
            <a:r>
              <a:rPr lang="zh-CN" altLang="en-US" sz="2000" b="1" dirty="0" smtClean="0">
                <a:solidFill>
                  <a:schemeClr val="tx2"/>
                </a:solidFill>
              </a:rPr>
              <a:t>习近平：</a:t>
            </a:r>
            <a:r>
              <a:rPr lang="en-US" altLang="zh-CN" sz="2000" b="1" dirty="0" smtClean="0">
                <a:solidFill>
                  <a:schemeClr val="tx2"/>
                </a:solidFill>
              </a:rPr>
              <a:t>《</a:t>
            </a:r>
            <a:r>
              <a:rPr lang="zh-CN" altLang="en-US" sz="2000" b="1" dirty="0" smtClean="0">
                <a:solidFill>
                  <a:schemeClr val="tx2"/>
                </a:solidFill>
              </a:rPr>
              <a:t>在庆祝中国人民解放军建军</a:t>
            </a:r>
            <a:r>
              <a:rPr lang="en-US" altLang="zh-CN" sz="2000" b="1" dirty="0" smtClean="0">
                <a:solidFill>
                  <a:schemeClr val="tx2"/>
                </a:solidFill>
              </a:rPr>
              <a:t>90</a:t>
            </a:r>
            <a:r>
              <a:rPr lang="zh-CN" altLang="en-US" sz="2000" b="1" dirty="0" smtClean="0">
                <a:solidFill>
                  <a:schemeClr val="tx2"/>
                </a:solidFill>
              </a:rPr>
              <a:t>周年大会上的讲话</a:t>
            </a:r>
            <a:r>
              <a:rPr lang="en-US" altLang="zh-CN" sz="2000" b="1" dirty="0" smtClean="0">
                <a:solidFill>
                  <a:schemeClr val="tx2"/>
                </a:solidFill>
              </a:rPr>
              <a:t>》</a:t>
            </a:r>
            <a:r>
              <a:rPr lang="zh-CN" altLang="en-US" sz="2000" b="1" dirty="0" smtClean="0">
                <a:solidFill>
                  <a:schemeClr val="tx2"/>
                </a:solidFill>
              </a:rPr>
              <a:t>（</a:t>
            </a:r>
            <a:r>
              <a:rPr lang="en-US" altLang="zh-CN" sz="2000" b="1" dirty="0" smtClean="0">
                <a:solidFill>
                  <a:schemeClr val="tx2"/>
                </a:solidFill>
              </a:rPr>
              <a:t>2017</a:t>
            </a:r>
            <a:r>
              <a:rPr lang="zh-CN" altLang="en-US" sz="2000" b="1" dirty="0" smtClean="0">
                <a:solidFill>
                  <a:schemeClr val="tx2"/>
                </a:solidFill>
              </a:rPr>
              <a:t>年</a:t>
            </a:r>
            <a:r>
              <a:rPr lang="en-US" altLang="zh-CN" sz="2000" b="1" dirty="0" smtClean="0">
                <a:solidFill>
                  <a:schemeClr val="tx2"/>
                </a:solidFill>
              </a:rPr>
              <a:t>8</a:t>
            </a:r>
            <a:r>
              <a:rPr lang="zh-CN" altLang="en-US" sz="2000" b="1" dirty="0" smtClean="0">
                <a:solidFill>
                  <a:schemeClr val="tx2"/>
                </a:solidFill>
              </a:rPr>
              <a:t>月</a:t>
            </a:r>
            <a:r>
              <a:rPr lang="en-US" altLang="zh-CN" sz="2000" b="1" dirty="0" smtClean="0">
                <a:solidFill>
                  <a:schemeClr val="tx2"/>
                </a:solidFill>
              </a:rPr>
              <a:t>1</a:t>
            </a:r>
            <a:r>
              <a:rPr lang="zh-CN" altLang="en-US" sz="2000" b="1" dirty="0" smtClean="0">
                <a:solidFill>
                  <a:schemeClr val="tx2"/>
                </a:solidFill>
              </a:rPr>
              <a:t>日）</a:t>
            </a:r>
            <a:endParaRPr lang="en-US" altLang="zh-CN" sz="2000" b="1" dirty="0" smtClean="0">
              <a:solidFill>
                <a:schemeClr val="tx2"/>
              </a:solidFill>
            </a:endParaRPr>
          </a:p>
          <a:p>
            <a:pPr>
              <a:buNone/>
            </a:pPr>
            <a:r>
              <a:rPr lang="en-US" altLang="zh-CN" sz="2000" b="1" dirty="0" smtClean="0">
                <a:solidFill>
                  <a:srgbClr val="FF0000"/>
                </a:solidFill>
              </a:rPr>
              <a:t>□</a:t>
            </a:r>
            <a:r>
              <a:rPr lang="zh-CN" altLang="en-US" sz="2000" b="1" dirty="0" smtClean="0">
                <a:solidFill>
                  <a:schemeClr val="tx2"/>
                </a:solidFill>
              </a:rPr>
              <a:t>延伸阅读文献</a:t>
            </a:r>
            <a:endParaRPr lang="en-US" altLang="zh-CN" sz="2000" b="1" dirty="0" smtClean="0">
              <a:solidFill>
                <a:schemeClr val="tx2"/>
              </a:solidFill>
            </a:endParaRPr>
          </a:p>
          <a:p>
            <a:r>
              <a:rPr lang="zh-CN" altLang="en-US" sz="2000" b="1" dirty="0" smtClean="0">
                <a:solidFill>
                  <a:schemeClr val="tx2"/>
                </a:solidFill>
              </a:rPr>
              <a:t>中共扩大的六届七中全会</a:t>
            </a:r>
            <a:r>
              <a:rPr lang="en-US" altLang="zh-CN" sz="2000" b="1" dirty="0" smtClean="0">
                <a:solidFill>
                  <a:schemeClr val="tx2"/>
                </a:solidFill>
              </a:rPr>
              <a:t>《</a:t>
            </a:r>
            <a:r>
              <a:rPr lang="zh-CN" altLang="en-US" sz="2000" b="1" dirty="0" smtClean="0">
                <a:solidFill>
                  <a:schemeClr val="tx2"/>
                </a:solidFill>
              </a:rPr>
              <a:t>关于若干历史问题的决议</a:t>
            </a:r>
            <a:r>
              <a:rPr lang="en-US" altLang="zh-CN" sz="2000" b="1" dirty="0" smtClean="0">
                <a:solidFill>
                  <a:schemeClr val="tx2"/>
                </a:solidFill>
              </a:rPr>
              <a:t>—</a:t>
            </a:r>
            <a:r>
              <a:rPr lang="zh-CN" altLang="en-US" sz="2000" b="1" dirty="0" smtClean="0">
                <a:solidFill>
                  <a:schemeClr val="tx2"/>
                </a:solidFill>
              </a:rPr>
              <a:t>一九四五年四月二十日中国共产党第六届中央委员会扩大的第七次全体会议通过</a:t>
            </a:r>
            <a:r>
              <a:rPr lang="en-US" altLang="zh-CN" sz="2000" b="1" dirty="0" smtClean="0">
                <a:solidFill>
                  <a:schemeClr val="tx2"/>
                </a:solidFill>
              </a:rPr>
              <a:t>》</a:t>
            </a:r>
            <a:r>
              <a:rPr lang="zh-CN" altLang="en-US" sz="2000" b="1" dirty="0" smtClean="0">
                <a:solidFill>
                  <a:schemeClr val="tx2"/>
                </a:solidFill>
              </a:rPr>
              <a:t>（</a:t>
            </a:r>
            <a:r>
              <a:rPr lang="en-US" altLang="zh-CN" sz="2000" b="1" dirty="0" smtClean="0">
                <a:solidFill>
                  <a:schemeClr val="tx2"/>
                </a:solidFill>
              </a:rPr>
              <a:t>1945</a:t>
            </a:r>
            <a:r>
              <a:rPr lang="zh-CN" altLang="en-US" sz="2000" b="1" dirty="0" smtClean="0">
                <a:solidFill>
                  <a:schemeClr val="tx2"/>
                </a:solidFill>
              </a:rPr>
              <a:t>年</a:t>
            </a:r>
            <a:r>
              <a:rPr lang="en-US" altLang="zh-CN" sz="2000" b="1" dirty="0" smtClean="0">
                <a:solidFill>
                  <a:schemeClr val="tx2"/>
                </a:solidFill>
              </a:rPr>
              <a:t>4</a:t>
            </a:r>
            <a:r>
              <a:rPr lang="zh-CN" altLang="en-US" sz="2000" b="1" dirty="0" smtClean="0">
                <a:solidFill>
                  <a:schemeClr val="tx2"/>
                </a:solidFill>
              </a:rPr>
              <a:t>月</a:t>
            </a:r>
            <a:r>
              <a:rPr lang="en-US" altLang="zh-CN" sz="2000" b="1" dirty="0" smtClean="0">
                <a:solidFill>
                  <a:schemeClr val="tx2"/>
                </a:solidFill>
              </a:rPr>
              <a:t>20</a:t>
            </a:r>
            <a:r>
              <a:rPr lang="zh-CN" altLang="en-US" sz="2000" b="1" dirty="0" smtClean="0">
                <a:solidFill>
                  <a:schemeClr val="tx2"/>
                </a:solidFill>
              </a:rPr>
              <a:t>日）</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476672"/>
            <a:ext cx="2664296" cy="720080"/>
          </a:xfrm>
        </p:spPr>
        <p:txBody>
          <a:bodyPr>
            <a:normAutofit fontScale="90000"/>
          </a:bodyPr>
          <a:lstStyle/>
          <a:p>
            <a:r>
              <a:rPr lang="zh-CN" altLang="en-US" sz="4800" b="1" dirty="0" smtClean="0"/>
              <a:t>推荐书目</a:t>
            </a:r>
            <a:endParaRPr lang="zh-CN" altLang="en-US" sz="4800" b="1" dirty="0"/>
          </a:p>
        </p:txBody>
      </p:sp>
      <p:sp>
        <p:nvSpPr>
          <p:cNvPr id="3" name="内容占位符 2"/>
          <p:cNvSpPr>
            <a:spLocks noGrp="1"/>
          </p:cNvSpPr>
          <p:nvPr>
            <p:ph sz="quarter" idx="1"/>
          </p:nvPr>
        </p:nvSpPr>
        <p:spPr>
          <a:xfrm>
            <a:off x="179512" y="2132856"/>
            <a:ext cx="8424936" cy="1872208"/>
          </a:xfrm>
        </p:spPr>
        <p:txBody>
          <a:bodyPr>
            <a:normAutofit fontScale="85000" lnSpcReduction="20000"/>
          </a:bodyPr>
          <a:lstStyle/>
          <a:p>
            <a:r>
              <a:rPr lang="en-US" altLang="zh-CN" sz="2400" b="1" dirty="0" smtClean="0">
                <a:latin typeface="华文新魏" pitchFamily="2" charset="-122"/>
                <a:ea typeface="华文新魏" pitchFamily="2" charset="-122"/>
              </a:rPr>
              <a:t>1.</a:t>
            </a:r>
            <a:r>
              <a:rPr lang="en-US" altLang="zh-CN" sz="2400" b="1" dirty="0" smtClean="0"/>
              <a:t> 【</a:t>
            </a:r>
            <a:r>
              <a:rPr lang="zh-CN" altLang="en-US" sz="2400" b="1" dirty="0" smtClean="0">
                <a:latin typeface="华文新魏" pitchFamily="2" charset="-122"/>
                <a:ea typeface="华文新魏" pitchFamily="2" charset="-122"/>
              </a:rPr>
              <a:t>美</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布赖恩</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克罗泽：</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蒋介石传</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，国际文化出版公司，</a:t>
            </a:r>
            <a:r>
              <a:rPr lang="en-US" altLang="zh-CN" sz="2400" b="1" dirty="0" smtClean="0">
                <a:latin typeface="华文新魏" pitchFamily="2" charset="-122"/>
                <a:ea typeface="华文新魏" pitchFamily="2" charset="-122"/>
              </a:rPr>
              <a:t>2010</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 </a:t>
            </a:r>
            <a:r>
              <a:rPr lang="en-US" altLang="zh-CN" sz="2400" b="1" dirty="0" smtClean="0"/>
              <a:t>【</a:t>
            </a:r>
            <a:r>
              <a:rPr lang="zh-CN" altLang="en-US" sz="2400" b="1" dirty="0" smtClean="0">
                <a:latin typeface="华文新魏" pitchFamily="2" charset="-122"/>
                <a:ea typeface="华文新魏" pitchFamily="2" charset="-122"/>
              </a:rPr>
              <a:t>美</a:t>
            </a:r>
            <a:r>
              <a:rPr lang="en-US" altLang="zh-CN" sz="2400" b="1" dirty="0" smtClean="0">
                <a:latin typeface="华文新魏" pitchFamily="2" charset="-122"/>
                <a:ea typeface="华文新魏" pitchFamily="2" charset="-122"/>
              </a:rPr>
              <a:t>】</a:t>
            </a:r>
            <a:r>
              <a:rPr lang="zh-CN" altLang="en-US" sz="2400" b="1" dirty="0" smtClean="0"/>
              <a:t>罗斯</a:t>
            </a:r>
            <a:r>
              <a:rPr lang="en-US" altLang="zh-CN" sz="2400" b="1" dirty="0" smtClean="0"/>
              <a:t>·</a:t>
            </a:r>
            <a:r>
              <a:rPr lang="zh-CN" altLang="en-US" sz="2400" b="1" dirty="0" smtClean="0"/>
              <a:t>特</a:t>
            </a:r>
            <a:r>
              <a:rPr lang="zh-CN" altLang="en-US" sz="2400" b="1" dirty="0" smtClean="0">
                <a:latin typeface="华文新魏" pitchFamily="2" charset="-122"/>
                <a:ea typeface="华文新魏" pitchFamily="2" charset="-122"/>
              </a:rPr>
              <a:t>里尔</a:t>
            </a:r>
            <a:r>
              <a:rPr lang="zh-CN" altLang="en-US" sz="2400" b="1" dirty="0" smtClean="0"/>
              <a:t>：</a:t>
            </a:r>
            <a:r>
              <a:rPr lang="en-US" altLang="zh-CN" sz="2400" b="1" dirty="0" smtClean="0"/>
              <a:t>《</a:t>
            </a:r>
            <a:r>
              <a:rPr lang="zh-CN" altLang="en-US" sz="2400" b="1" dirty="0" smtClean="0"/>
              <a:t>毛泽东传</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 中国人民大学出版社，</a:t>
            </a:r>
            <a:r>
              <a:rPr lang="en-US" altLang="zh-CN" sz="2400" b="1" dirty="0" smtClean="0">
                <a:latin typeface="华文新魏" pitchFamily="2" charset="-122"/>
                <a:ea typeface="华文新魏" pitchFamily="2" charset="-122"/>
              </a:rPr>
              <a:t>2006</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 </a:t>
            </a:r>
            <a:r>
              <a:rPr lang="zh-CN" altLang="en-US" sz="2400" b="1" dirty="0" smtClean="0">
                <a:latin typeface="华文新魏" pitchFamily="2" charset="-122"/>
                <a:ea typeface="华文新魏" pitchFamily="2" charset="-122"/>
              </a:rPr>
              <a:t>麓山子：</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毛泽东诗词全集赏读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太白文艺出版社，</a:t>
            </a:r>
            <a:r>
              <a:rPr lang="en-US" altLang="zh-CN" sz="2400" b="1" dirty="0" smtClean="0">
                <a:latin typeface="华文新魏" pitchFamily="2" charset="-122"/>
                <a:ea typeface="华文新魏" pitchFamily="2" charset="-122"/>
              </a:rPr>
              <a:t>2007</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王树增：</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长征</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，人民文学出版社，</a:t>
            </a:r>
            <a:r>
              <a:rPr lang="en-US" altLang="zh-CN" sz="2400" b="1" dirty="0" smtClean="0">
                <a:latin typeface="华文新魏" pitchFamily="2" charset="-122"/>
                <a:ea typeface="华文新魏" pitchFamily="2" charset="-122"/>
              </a:rPr>
              <a:t>2016</a:t>
            </a:r>
            <a:r>
              <a:rPr lang="zh-CN" altLang="en-US" sz="2400" b="1" dirty="0" smtClean="0">
                <a:latin typeface="华文新魏" pitchFamily="2" charset="-122"/>
                <a:ea typeface="华文新魏" pitchFamily="2" charset="-122"/>
              </a:rPr>
              <a:t>年版</a:t>
            </a:r>
            <a:r>
              <a:rPr lang="en-US" altLang="zh-CN" sz="2400" b="1" dirty="0" smtClean="0">
                <a:latin typeface="华文新魏" pitchFamily="2" charset="-122"/>
                <a:ea typeface="华文新魏" pitchFamily="2" charset="-122"/>
              </a:rPr>
              <a:t> </a:t>
            </a:r>
            <a:endParaRPr lang="zh-CN" altLang="en-US" sz="2400" b="1" dirty="0" smtClean="0">
              <a:latin typeface="华文新魏" pitchFamily="2" charset="-122"/>
              <a:ea typeface="华文新魏" pitchFamily="2" charset="-122"/>
            </a:endParaRP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467544" y="188640"/>
            <a:ext cx="1682679" cy="1223767"/>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404664"/>
            <a:ext cx="2664296" cy="720080"/>
          </a:xfrm>
        </p:spPr>
        <p:txBody>
          <a:bodyPr>
            <a:normAutofit fontScale="90000"/>
          </a:bodyPr>
          <a:lstStyle/>
          <a:p>
            <a:r>
              <a:rPr lang="zh-CN" altLang="en-US" sz="4800" b="1" dirty="0" smtClean="0"/>
              <a:t>推荐书目</a:t>
            </a:r>
            <a:endParaRPr lang="zh-CN" altLang="en-US" sz="4800" b="1" dirty="0"/>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107504" y="116632"/>
            <a:ext cx="1682679" cy="1223767"/>
          </a:xfrm>
          <a:prstGeom prst="rect">
            <a:avLst/>
          </a:prstGeom>
          <a:noFill/>
        </p:spPr>
      </p:pic>
      <p:pic>
        <p:nvPicPr>
          <p:cNvPr id="94218" name="Picture 10" descr="http://img1.cache.netease.com/catchpic/E/E2/E222A30C2D1DB2E137B61FE1E330C7AD.jpg"/>
          <p:cNvPicPr>
            <a:picLocks noChangeAspect="1" noChangeArrowheads="1"/>
          </p:cNvPicPr>
          <p:nvPr/>
        </p:nvPicPr>
        <p:blipFill>
          <a:blip r:embed="rId3" cstate="print"/>
          <a:srcRect/>
          <a:stretch>
            <a:fillRect/>
          </a:stretch>
        </p:blipFill>
        <p:spPr bwMode="auto">
          <a:xfrm>
            <a:off x="6846168" y="3717032"/>
            <a:ext cx="2297832" cy="2761537"/>
          </a:xfrm>
          <a:prstGeom prst="rect">
            <a:avLst/>
          </a:prstGeom>
          <a:noFill/>
        </p:spPr>
      </p:pic>
      <p:pic>
        <p:nvPicPr>
          <p:cNvPr id="94222" name="Picture 14" descr="http://pic.92to.com/lq/201606/22/a30934c3af066a902e02174186ad929c.jpg"/>
          <p:cNvPicPr>
            <a:picLocks noChangeAspect="1" noChangeArrowheads="1"/>
          </p:cNvPicPr>
          <p:nvPr/>
        </p:nvPicPr>
        <p:blipFill>
          <a:blip r:embed="rId4" cstate="print"/>
          <a:srcRect/>
          <a:stretch>
            <a:fillRect/>
          </a:stretch>
        </p:blipFill>
        <p:spPr bwMode="auto">
          <a:xfrm>
            <a:off x="6732240" y="454516"/>
            <a:ext cx="2211583" cy="2721948"/>
          </a:xfrm>
          <a:prstGeom prst="rect">
            <a:avLst/>
          </a:prstGeom>
          <a:noFill/>
        </p:spPr>
      </p:pic>
      <p:pic>
        <p:nvPicPr>
          <p:cNvPr id="94224" name="Picture 16" descr="http://image.club.china.com/twhb/1011/2012/5/28/1338159626234.jpg"/>
          <p:cNvPicPr>
            <a:picLocks noChangeAspect="1" noChangeArrowheads="1"/>
          </p:cNvPicPr>
          <p:nvPr/>
        </p:nvPicPr>
        <p:blipFill>
          <a:blip r:embed="rId5" cstate="print"/>
          <a:srcRect/>
          <a:stretch>
            <a:fillRect/>
          </a:stretch>
        </p:blipFill>
        <p:spPr bwMode="auto">
          <a:xfrm>
            <a:off x="4283968" y="908720"/>
            <a:ext cx="2232248" cy="2732280"/>
          </a:xfrm>
          <a:prstGeom prst="rect">
            <a:avLst/>
          </a:prstGeom>
          <a:noFill/>
        </p:spPr>
      </p:pic>
      <p:pic>
        <p:nvPicPr>
          <p:cNvPr id="223234" name="Picture 2" descr="西路军·河西浴血（铁血独家全本）"/>
          <p:cNvPicPr>
            <a:picLocks noChangeAspect="1" noChangeArrowheads="1"/>
          </p:cNvPicPr>
          <p:nvPr/>
        </p:nvPicPr>
        <p:blipFill>
          <a:blip r:embed="rId6" cstate="print"/>
          <a:srcRect/>
          <a:stretch>
            <a:fillRect/>
          </a:stretch>
        </p:blipFill>
        <p:spPr bwMode="auto">
          <a:xfrm>
            <a:off x="4283968" y="3861048"/>
            <a:ext cx="2232248" cy="2664296"/>
          </a:xfrm>
          <a:prstGeom prst="rect">
            <a:avLst/>
          </a:prstGeom>
          <a:noFill/>
        </p:spPr>
      </p:pic>
      <p:pic>
        <p:nvPicPr>
          <p:cNvPr id="199682" name="Picture 2" descr="https://img3.doubanio.com/view/subject/l/public/s29622613.jpg"/>
          <p:cNvPicPr>
            <a:picLocks noChangeAspect="1" noChangeArrowheads="1"/>
          </p:cNvPicPr>
          <p:nvPr/>
        </p:nvPicPr>
        <p:blipFill>
          <a:blip r:embed="rId7" cstate="print"/>
          <a:srcRect/>
          <a:stretch>
            <a:fillRect/>
          </a:stretch>
        </p:blipFill>
        <p:spPr bwMode="auto">
          <a:xfrm>
            <a:off x="0" y="2276872"/>
            <a:ext cx="2068473" cy="2736304"/>
          </a:xfrm>
          <a:prstGeom prst="rect">
            <a:avLst/>
          </a:prstGeom>
          <a:noFill/>
        </p:spPr>
      </p:pic>
      <p:pic>
        <p:nvPicPr>
          <p:cNvPr id="191490" name="Picture 2" descr="https://gss3.bdstatic.com/7Po3dSag_xI4khGkpoWK1HF6hhy/baike/w%3D268%3Bg%3D0/sign=6ae668b8b2b7d0a27bc9039bf3d41134/024f78f0f736afc3bee33b6fb319ebc4b64512c8.jpg">
            <a:hlinkClick r:id="rId8"/>
          </p:cNvPr>
          <p:cNvPicPr>
            <a:picLocks noChangeAspect="1" noChangeArrowheads="1"/>
          </p:cNvPicPr>
          <p:nvPr/>
        </p:nvPicPr>
        <p:blipFill>
          <a:blip r:embed="rId9" cstate="print"/>
          <a:srcRect/>
          <a:stretch>
            <a:fillRect/>
          </a:stretch>
        </p:blipFill>
        <p:spPr bwMode="auto">
          <a:xfrm>
            <a:off x="2123728" y="3140968"/>
            <a:ext cx="1994070" cy="2827412"/>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4"/>
          <p:cNvSpPr>
            <a:spLocks noGrp="1" noChangeArrowheads="1"/>
          </p:cNvSpPr>
          <p:nvPr>
            <p:ph type="title"/>
          </p:nvPr>
        </p:nvSpPr>
        <p:spPr>
          <a:xfrm>
            <a:off x="323528" y="116632"/>
            <a:ext cx="7426072" cy="1143000"/>
          </a:xfrm>
          <a:noFill/>
          <a:ln/>
        </p:spPr>
        <p:txBody>
          <a:bodyPr/>
          <a:lstStyle/>
          <a:p>
            <a:r>
              <a:rPr kumimoji="1" lang="zh-CN" altLang="en-US" b="1" dirty="0" smtClean="0"/>
              <a:t>（二）土地革命战争的兴起</a:t>
            </a:r>
          </a:p>
        </p:txBody>
      </p:sp>
      <p:sp>
        <p:nvSpPr>
          <p:cNvPr id="112642" name="Rectangle 2"/>
          <p:cNvSpPr>
            <a:spLocks noGrp="1" noChangeArrowheads="1"/>
          </p:cNvSpPr>
          <p:nvPr>
            <p:ph sz="quarter" idx="1"/>
          </p:nvPr>
        </p:nvSpPr>
        <p:spPr>
          <a:xfrm>
            <a:off x="251520" y="2636912"/>
            <a:ext cx="4176464" cy="3491880"/>
          </a:xfrm>
        </p:spPr>
        <p:txBody>
          <a:bodyPr/>
          <a:lstStyle/>
          <a:p>
            <a:endParaRPr lang="zh-CN" altLang="en-US" dirty="0" smtClean="0"/>
          </a:p>
          <a:p>
            <a:endParaRPr lang="zh-CN" altLang="en-US" dirty="0" smtClean="0"/>
          </a:p>
        </p:txBody>
      </p:sp>
      <p:sp>
        <p:nvSpPr>
          <p:cNvPr id="112645" name="Rectangle 5"/>
          <p:cNvSpPr>
            <a:spLocks noChangeArrowheads="1"/>
          </p:cNvSpPr>
          <p:nvPr/>
        </p:nvSpPr>
        <p:spPr bwMode="auto">
          <a:xfrm>
            <a:off x="539552" y="1628800"/>
            <a:ext cx="7489775" cy="792162"/>
          </a:xfrm>
          <a:prstGeom prst="rect">
            <a:avLst/>
          </a:prstGeom>
          <a:solidFill>
            <a:schemeClr val="bg1"/>
          </a:solidFill>
          <a:ln w="9525">
            <a:solidFill>
              <a:srgbClr val="FFFFFF"/>
            </a:solidFill>
            <a:miter lim="800000"/>
            <a:headEnd/>
            <a:tailEnd/>
          </a:ln>
          <a:effectLst/>
        </p:spPr>
        <p:txBody>
          <a:bodyPr/>
          <a:lstStyle/>
          <a:p>
            <a:pPr marL="342900" indent="-342900">
              <a:buClr>
                <a:schemeClr val="accent1"/>
              </a:buClr>
              <a:buSzPct val="65000"/>
              <a:buFont typeface="Wingdings" pitchFamily="2" charset="2"/>
              <a:buNone/>
            </a:pPr>
            <a:r>
              <a:rPr lang="en-US" altLang="zh-CN" sz="3400" b="1" dirty="0">
                <a:latin typeface="华文新魏" pitchFamily="2" charset="-122"/>
                <a:ea typeface="华文新魏" pitchFamily="2" charset="-122"/>
              </a:rPr>
              <a:t>1</a:t>
            </a:r>
            <a:r>
              <a:rPr lang="zh-CN" altLang="en-US" sz="3400" b="1" dirty="0">
                <a:latin typeface="华文新魏" pitchFamily="2" charset="-122"/>
                <a:ea typeface="华文新魏" pitchFamily="2" charset="-122"/>
              </a:rPr>
              <a:t>、大革命失败后的艰难环境</a:t>
            </a:r>
            <a:endParaRPr lang="zh-CN" altLang="en-US" sz="3000" b="1" dirty="0">
              <a:latin typeface="华文新魏" pitchFamily="2" charset="-122"/>
              <a:ea typeface="华文新魏" pitchFamily="2" charset="-122"/>
            </a:endParaRPr>
          </a:p>
        </p:txBody>
      </p:sp>
      <p:sp>
        <p:nvSpPr>
          <p:cNvPr id="112646" name="Rectangle 6"/>
          <p:cNvSpPr>
            <a:spLocks noChangeArrowheads="1"/>
          </p:cNvSpPr>
          <p:nvPr/>
        </p:nvSpPr>
        <p:spPr bwMode="auto">
          <a:xfrm>
            <a:off x="611188" y="2997200"/>
            <a:ext cx="3816350" cy="3097213"/>
          </a:xfrm>
          <a:prstGeom prst="rect">
            <a:avLst/>
          </a:prstGeom>
          <a:noFill/>
          <a:ln w="9525">
            <a:noFill/>
            <a:miter lim="800000"/>
            <a:headEnd/>
            <a:tailEnd/>
          </a:ln>
          <a:effectLst/>
        </p:spPr>
        <p:txBody>
          <a:bodyPr/>
          <a:lstStyle/>
          <a:p>
            <a:pPr marL="342900" indent="-342900">
              <a:buClr>
                <a:schemeClr val="accent1"/>
              </a:buClr>
              <a:buSzPct val="65000"/>
              <a:buFont typeface="Wingdings" pitchFamily="2" charset="2"/>
              <a:buChar char="n"/>
            </a:pPr>
            <a:r>
              <a:rPr lang="zh-CN" altLang="en-US" sz="2400" b="1" dirty="0"/>
              <a:t>中国革命转入低潮。中国共产党及其领导的革命运动遭到严厉镇压。反革命力量大大超过了有组织的革命力量。</a:t>
            </a:r>
          </a:p>
        </p:txBody>
      </p:sp>
      <p:pic>
        <p:nvPicPr>
          <p:cNvPr id="112650" name="Picture 10"/>
          <p:cNvPicPr>
            <a:picLocks noChangeAspect="1" noChangeArrowheads="1"/>
          </p:cNvPicPr>
          <p:nvPr/>
        </p:nvPicPr>
        <p:blipFill>
          <a:blip r:embed="rId2" cstate="print"/>
          <a:srcRect/>
          <a:stretch>
            <a:fillRect/>
          </a:stretch>
        </p:blipFill>
        <p:spPr bwMode="auto">
          <a:xfrm>
            <a:off x="4427984" y="2708920"/>
            <a:ext cx="4462264" cy="34123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43808" y="260648"/>
            <a:ext cx="2880320" cy="792088"/>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推荐视频</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pic>
        <p:nvPicPr>
          <p:cNvPr id="219138" name="Picture 2" descr="长征"/>
          <p:cNvPicPr>
            <a:picLocks noChangeAspect="1" noChangeArrowheads="1"/>
          </p:cNvPicPr>
          <p:nvPr/>
        </p:nvPicPr>
        <p:blipFill>
          <a:blip r:embed="rId2" cstate="print"/>
          <a:srcRect/>
          <a:stretch>
            <a:fillRect/>
          </a:stretch>
        </p:blipFill>
        <p:spPr bwMode="auto">
          <a:xfrm>
            <a:off x="3203848" y="3501008"/>
            <a:ext cx="2808312" cy="3168352"/>
          </a:xfrm>
          <a:prstGeom prst="rect">
            <a:avLst/>
          </a:prstGeom>
          <a:noFill/>
        </p:spPr>
      </p:pic>
      <p:pic>
        <p:nvPicPr>
          <p:cNvPr id="219140" name="Picture 4" descr="https://gss3.bdstatic.com/7Po3dSag_xI4khGkpoWK1HF6hhy/baike/w%3D268%3Bg%3D0/sign=fe66eedc544e9258a63481e8a4b9b665/a8ec8a13632762d00046a207a2ec08fa513dc60a.jpg"/>
          <p:cNvPicPr>
            <a:picLocks noChangeAspect="1" noChangeArrowheads="1"/>
          </p:cNvPicPr>
          <p:nvPr/>
        </p:nvPicPr>
        <p:blipFill>
          <a:blip r:embed="rId3" cstate="print"/>
          <a:srcRect/>
          <a:stretch>
            <a:fillRect/>
          </a:stretch>
        </p:blipFill>
        <p:spPr bwMode="auto">
          <a:xfrm>
            <a:off x="6732240" y="476672"/>
            <a:ext cx="2232248" cy="2880320"/>
          </a:xfrm>
          <a:prstGeom prst="rect">
            <a:avLst/>
          </a:prstGeom>
          <a:noFill/>
        </p:spPr>
      </p:pic>
      <p:pic>
        <p:nvPicPr>
          <p:cNvPr id="219142" name="Picture 6" descr="https://gss2.bdstatic.com/9fo3dSag_xI4khGkpoWK1HF6hhy/baike/w%3D268%3Bg%3D0/sign=4d6fb020a6345982c58ae29434cf5690/faedab64034f78f02d84bea772310a55b2191cd2.jpg"/>
          <p:cNvPicPr>
            <a:picLocks noChangeAspect="1" noChangeArrowheads="1"/>
          </p:cNvPicPr>
          <p:nvPr/>
        </p:nvPicPr>
        <p:blipFill>
          <a:blip r:embed="rId4" cstate="print"/>
          <a:srcRect/>
          <a:stretch>
            <a:fillRect/>
          </a:stretch>
        </p:blipFill>
        <p:spPr bwMode="auto">
          <a:xfrm>
            <a:off x="179512" y="260648"/>
            <a:ext cx="2294012" cy="3192785"/>
          </a:xfrm>
          <a:prstGeom prst="rect">
            <a:avLst/>
          </a:prstGeom>
          <a:noFill/>
        </p:spPr>
      </p:pic>
      <p:pic>
        <p:nvPicPr>
          <p:cNvPr id="219146" name="Picture 10" descr="https://timgsa.baidu.com/timg?image&amp;quality=80&amp;size=b9999_10000&amp;sec=1525968833157&amp;di=0bc8b57b27b2a065db37d69805762a33&amp;imgtype=0&amp;src=http%3A%2F%2Fpic9.qiyipic.com%2Fimage%2F20160914%2F40%2F0d%2Fa_100032074_m_601_m1_260_360.jpg"/>
          <p:cNvPicPr>
            <a:picLocks noChangeAspect="1" noChangeArrowheads="1"/>
          </p:cNvPicPr>
          <p:nvPr/>
        </p:nvPicPr>
        <p:blipFill>
          <a:blip r:embed="rId5" cstate="print"/>
          <a:srcRect/>
          <a:stretch>
            <a:fillRect/>
          </a:stretch>
        </p:blipFill>
        <p:spPr bwMode="auto">
          <a:xfrm>
            <a:off x="395536" y="3501008"/>
            <a:ext cx="2448272" cy="3178046"/>
          </a:xfrm>
          <a:prstGeom prst="rect">
            <a:avLst/>
          </a:prstGeom>
          <a:noFill/>
        </p:spPr>
      </p:pic>
      <p:pic>
        <p:nvPicPr>
          <p:cNvPr id="219148" name="Picture 12" descr="https://timgsa.baidu.com/timg?image&amp;quality=80&amp;size=b9999_10000&amp;sec=1525968988073&amp;di=f2020b720d51fab5250fec439fd5effd&amp;imgtype=0&amp;src=http%3A%2F%2Fimg.mp.sohu.com%2Fq_mini%2Cc_zoom%2Cw_640%2Fupload%2F20170729%2F4e9bdc6c4555444c9f764a8335649b54_th.jpg"/>
          <p:cNvPicPr>
            <a:picLocks noChangeAspect="1" noChangeArrowheads="1"/>
          </p:cNvPicPr>
          <p:nvPr/>
        </p:nvPicPr>
        <p:blipFill>
          <a:blip r:embed="rId6" cstate="print"/>
          <a:srcRect/>
          <a:stretch>
            <a:fillRect/>
          </a:stretch>
        </p:blipFill>
        <p:spPr bwMode="auto">
          <a:xfrm>
            <a:off x="2483768" y="1052736"/>
            <a:ext cx="4223792" cy="2303287"/>
          </a:xfrm>
          <a:prstGeom prst="rect">
            <a:avLst/>
          </a:prstGeom>
          <a:noFill/>
        </p:spPr>
      </p:pic>
      <p:sp>
        <p:nvSpPr>
          <p:cNvPr id="219150" name="AutoShape 14" descr="data:image/jpeg;base64,/9j/4AAQSkZJRgABAQAAAQABAAD/2wBDAAgGBgcGBQgHBwcJCQgKDBQNDAsLDBkSEw8UHRofHh0aHBwgJC4nICIsIxwcKDcpLDAxNDQ0Hyc5PTgyPC4zNDL/2wBDAQkJCQwLDBgNDRgyIRwhMjIyMjIyMjIyMjIyMjIyMjIyMjIyMjIyMjIyMjIyMjIyMjIyMjIyMjIyMjIyMjIyMjL/wAARCAHgAU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l90rL9/8AChZCg53bvemlFdtqNhxTgzj92eD715J+haCbpd2NxAPSnf6tgZZiQeoFMG77u7igxBh796BOw5nIfCOzjt7U4TiM7SC7d91RopVsbsClMeTt3fvO1IY95Q6llcqfSoxLLtxu+U05VWJ/mXLfpSsxGeVA7CgEhhmdcIWYU6OfrG7fRqQS71yUBkXse9IVSQ7iNh/u0BoKBKpJGSvrQHctkOQKRpHI4PA7Uq7XXAXDUrhZCyTOBhWOPWjz5FXDSbh6U1YiTjIA75pVgT+/k9qYWATTfwHGeoNMBkDZZmx6VteG9DXXdYFgZfL+XcZPSp/E3hO98NsrO/n2zn5ZB/Wq5JcvN0MXXpKr7Jv3uxhCRyecketIXdjgOwHrTVZmXarYHel6HAO6pNbIP3gOC/FKJnTiRjIp7Ug+dTx0pQSF56+lFwsBMysHBwD0FIHmDketISUG/OQaACUzmi47IUu8bEo5J9KVZbjHUnPY00KwG9ThvWjzZG4PJ/lQKyQ/zkXBLMW/u+lL5klxktPwP4aiMYX5y2c0giZhuXp7UCsSxzSoSQ+0dh60gmuAxyu5T2FNKBxgcY9aXzAF2xZFAWD5z8wPy+ncUxpmYgDP496VVMp3M2D60olaP5SoYUBZD9xKY34NCXDf6t3KsPun1qENEZMshFOdVblxxQPQXzZWfmTCDqaf5oOQH496Z5hYCL5dnqaa6hG2jBoDQcJJl+YMQR61IJ5JfmLfN3qEOXG1iBSFRgMn3qBErTSxnO5h6ZpXuJHXcxOfamGR5E+blhTUcoCwGDQMl3uhDN07GmF2LfK3HUYpqsjcSE89DTvLcA+WRx1oFoIJXbJLEt6U5riVDhWYnviow6j735ikadoz8pyDQBIwQcc7vWnANIvP3loXBOTgexoOF+6dzUyhdwPG38aMIG5brSl12424NJtVu340CEdT6g+ntSZJUK4+lPKgn5SB70MSvDEGkMZtLDaeAO5p6RoeGOG7elNbMgw33aaVINAEjx5GVALDrimkjAJoCFvmU4NKUzwyn3NIY4L5vzDCgVGVPmHaTmlZgOBwKNzsPl6UAJtUqQxORTf4uBUrL5ihipyOuKGYbNsX4560AanhfVG0nxDa3B+5u2OPY16/4n0yLVvDtzDnonmxmvCSSo6e4r3HwlqA1vwrCxbc4QxPXZhmmnBnhZvBwlDER3TPEooGlmEcXzSs2zYa6C/8Aa3aWoufKWVcZZI+q1jahG+na3cqhw8U25Pzr1vwh4wg8RQC2kHk6hGvzIej+4rOjTjJuMtzrx2IrUoxqUlePU8ZYGCQptZWXqGGDUZYsx7V7T4q8G2uuQyXMMYjv413DHAf2NeOyxmOZ4pU2Mp2uD2qKtJ03ZmuDxkMVC8dGt0QBQByeKGLbcdBUrFDjYvA9aFdUy0q7h/CKyOwaMlfv/KO1AC/6wnC+nrSZVjkrtX2pTGijc7/ACdh3pkibstuCcelDSNuyPl+lPRHCkj5UPYmmEA4ZBuC9aB6i5I2nqx60hwW+UGmsSGyo+92FSH5FH949TQIawMh2JgY605Y9i7iw/Gm5KgbVGD60jM5OW/KgNAZNzfXvTtpAChtwpMELwc0DhTsPB65oGIfLJ2Pwe1AaOMYaMsw6GnmOMgYbJ96Qqy8k5FAARn5wgB9DSHIO4jmkbp6+9PKbFDMcnsKQAWcneOKUK0v8Az60hchBgYpjkq4OaBh5ZXIZaAilvv4A607GSOeD1pNuUZQPl7ZpiYEoPmSPcO4puUYcJigbx9wn3oVMDPXNAiYgNjgGkVWQ/KufelRAxJzhfehWcZTzMCmNjm65OMj1pfv/KB17U3Ax0z70jLhBtPX0oAUo0a8lT7CmqMk96BEYyN2Rnt3qRMM+1T5Y96QxqhWARm2HvUjeVHhApc/3qhkjeJiSMg96VfmGBkChgKXIXlOfWjLcMpx9aXzdjbWAYGmnB5ZSVHYUhitgjc36UgB3YXj3p6SoAcQ5X9aQO8mcDP0oAQOI2wJCM9c1GybJNwOVbuKduIXa0e4etKfLQfIxwexoEIEVTmRsDsK9O+FVwrWt5CBgBwRXmnlrJiRj8npXpXwpMbfbvLXABFdGGf7xHnZsl9Ul8jjfF8UY8W3oU4BbvWbaPe6fexXlkSZoTuBStfxqAPF15k4XNdd8Lre2fTr7dBHJIrD52GeKUYOdVpMc66o4OM5K+iM8/Fm+MOx9PjW4xjf0rhLmZ7qeWaQ5eRt2a9i8Y+FtNvtDuLuOCO3uIF3h0GAfavGkfdHn07066mnaTuTlssPODlRjyvqRqrFcjp3pQASFan7nYELwKQRjhiflHesD0hVid/lijZ9v3tozj3oUIRl8NjoDXcfDOe3/tq5tpo0bzo8AMOtY/jPw6dD1qQpxbTHdF/hVum+TnRyxxS+sOg1Z2uvM5wyFpMueR0FG4xHcvfrTiAeqY9xTjG7IML8tZnSDhCPMT7vpSJKh+Rhx60iIUbj8jV2w0q71iXytPtHcjqccD8aaV9EKUkld7FPZjKtyOzCm/IzbQ2TWvrPhjVNBiie/VQkv3dpzWOcgYCflQ007MUJxnHmg7oUNtJwN3tSeYx/h2gdqQP/AA4wT3p+5c/Mc47+tBW4xIt+T0HrTijxNh+lNaVpTh8qg6AU+P8Adne3K9gaQIYODkj/AHaeu/cWZTu96R1x8+ck/pQZXK7XbPpQCFVWbLdfalaPaPnXAPpTcMGyuQT60oTbkSMS59KBjY3XlHX5exFBUFgEcge9B24wVAHrTpGKoPk696YrCDAfbvGB6d6TzgrHC5FKIY8DDgHv7UNMsXyoit7mgQ/YwAGMj3pzruZdo+tJ5bEfNJtApUCIhw5Oe1A2hJACMA8jsKeqiJRJ+Qpq/u8EdfSkzucpnA60AhzONuWO6Q9/SmEKyjHJpABnkYUdB61Jt8znG00DCOVv9TIoOfXtSFVXIDhT6etKUQrgg76UIpGMfOPWkA0su0J5f4mnBSrBRwDQzOVBftQRuUGMtx/DigYx/LztBOac5YKETAHcitfQdBude1NI44mVBzIzDgCtDxn4bGhajD9mRjayJ6d6v2cuXm6GDxFNVVRv7zOXClmxv5pV2kkqu5R2PrSsrSx/uwAq+vWo1cqBxyOhqDYQDdls7favT/hQn+jXkuMfMBXmRLStk4HvXq/wugaLSbmdjkPJgV0Yb+Ijzc3dsLL5HD+MEEni68XGXZtoT1r0bwvo8/hzwjK6w7710Mvl/wAhXn/jKQ23jiW5UBijhsV65pGr22r2MN3byodyjemeVNa0Yr2ku5wZhUmsLSSXu2V/l0PHNX8Xa9q8b295cCOLcQ0CcfnWCVTdt3YX2rb8XwQQ+KLxbcgRs2SVPesJl4wpBrlm25as9vDxgqacFZPWwFgzbYeMeveiRQxAzx3ApCCACFxUttE80qRJkySMFUfWpNdLanU/DawmufEn2lUIht1+Z+30rtfiJaxT+GHuJMB4X/dk1c0y3sfBnhlftMgRQN8rd2b0rzDxJ4pvPEl587eXYIf3cQ/ma7HalS5HuzwIKpjMZ7aGkY9fT/MwEcbQXJ+gpDKMn5jsNK7lmyo/divSvBHg6xuLWLWL9Eck/uos8fjXNTpubsj18TiYYeHPMwvC/gi61qRLnUUaCxHQ93r1ex0+2063WG0iSGJB1A5x71awBhAAo6ADoK878deNWtjJo+mvh+k0w7ewruUYUI3Z85KrXzGqoLRfgvNnPeO/EP8AbOsG3t3za2p2g+rVy29xggjI/WjhxweT196QJGOp+auCUnKXMz6ajRjSpqnHZD2YSr9wK/6UCAqu6TAHsaa2G4QfWmtE4GSeKk1sOZVyF3gqe1RuCzYHQUojQHLPg9sU9nBOUWgEIjMuFZQw9KPMaEk+WBn9KTORh857EUqBs/OMZ7mkAhDupZ80gK5Ayee5pTvDbS2V9adxGvPJPQelACEw5w2WHtSZUZAzt7Zo3Rj5VX5j1pNu089OxoDqJ5W7JztA9aVSuMSR5HY0rLxlzx2ApBtA3M2QfWmIc6FsFs4NSErhYx+dKhcdeE9DSJtJdyfpQMczbOByaRGVTudcikUoAQQ31FL5Py7zjbQMX92Gw4JQ8igfMSAGPpQvyr83Vfu1Dc6i8LKip5kzdEXtQDaSuyfGT8xz/SmSSiCJpWwxXoKqvHdyr++nCK3ZOoqNrKJ0I3M+O5NOy6kOUuiJbfWYLolpD5Z9COK6rwv4lttKuUSezhu7eVsFiuStcTHpUX3pnO30FdL4YhsItYge5lENpF875HX2q4tKS5TGqnKk1UV1bpuexX2qRaa1p9ns8xT8sYkxtHvUcE1pDZ3d5qFws1qGyFmTlPYVz158TrCGUJY2TTRg4Lt6e1WNd1zTPEHgm7ks5E3rgtGeCDXa6kdbPY+cWEqrlU4NJu1+v/AOK8SeIbTWLny7OxjtIFP3guC1YDL2GD9KPLDIPMdd3bFNwACBnNedKTk7s+ppU40oqEdkHVCF+8K9p8A232fwpbZ6uxbivGdkcsZaP5WA5Fe3+DQIvCVmT2QtXThPjZ5Wdv8AcJd2eX+NH3+LbwpjrjPpWHHcSWit9muJVY/e2NgVZ1mbztZvJ+WDSkZrpvC/gM6rbfbdQd4IG/1cY4LVlyynN8p2urTw2Hi6j0SRxJLSMTKxZjzuJ5oiUBssDj1rovGHh+y8O6mltbztKrLu2k8rXOEmQ+i9qzlFxdmdFKpGrBTjswbLSbQeB3roPBiwt4vsxJg9cA+tYG0bDuGDUltePY3EVxa/LLGdyvTg7STFWg505QXVHtXizw2/ifT0tVuPJaN93PQ15j4g8HX3huFJLlxLbOceanY+9dx4Jvtf1uR9R1Kf/Q1G1Exjeag+KOprBpNvpqkGSZt7D+6K7asYTg6h8/g6lehXjhbprr/w55YRsGEbOfWporu/gASO+uIgvIVG4FMWIYxnJp0KyXM8VsikyyNsXFcKv0PoZJP4tj1LwbrupT+G7691SQNFaqfKfucV5jdLPPNJc3MMgSZi4k28V6H4tRfDngm30e3H76fBk/rXT+GJbPWvC1k4jhdUXY67R8pFdjpupaDeqR4UMRHDRliIQ92Tt20R5Bpmg3urNstLZ/L/AOe7/KorpdM8CaXLeLa32twtc/8APKI5pnjTxRcT3c2g2sYtLaE8+WNpkrI8EWzXPiyzibIZG3knrWSUFPltc7Zzrzouq5citdJav7zc8RfDtdMsZL7Tp2lEfLxt1xXEBjIpKcN3Q17n4nvobHQr2SaRAzIVWPPJP0rwRFkB3fdYnPNPEwjGS5ScqxFWtSbqa26khdGUqybWHpSHLgEArEPTrUjryu51wepHUU1g8fOdye1c56Ybm2grj5aQu0+QXxjpQroRtIxSr5RYq52+mKQwjTeCS3zD+GmszL8h5B/OlCAtnIUj9aR9ygoVznvQA1vmIGMCnt1CsflApqdNp6UEk8v0oATqd3agrg/Mm4dsUu5iSq/lSH5QODimIm35Yk8/WgLvXHC470rMmAClK4UqNnIoHuKHVv3cY47mkkR164x2pAwT7o5PWkCZ5LHFAxs0y28Zkb5tozVWzDANcv8A6+X9BTtTcLbKn95qtLgIjORgDgU9kRvP0GKhxvYZXvS5Vh8nyr3pTKJG+b5QOgo+TaSvPtUliKgjPXLHtRsc8MBmgEpzgE9qUtkbQDuNMBSmDt9qFjfJ2SbQfvAHGaVY5FVj1Heox8/3eBSAMBW2vipFbkbQKaBvXp09acigHmgY3aylpI84717hp0htPACTBGP+jnAHWvGrS1mu9QgtIAWaRwABX0DaW62tjBbYyscYUg9K68LHdnhZ1UilCPnc808HeB5bqT+1dWUrCXLxwH+L616DqV/b6Ppst5NtSKFfkH8gKvgDpj6AdK8u+JmtGS/i0uI5jhG6Qep7Ct3y0YaHnwdTMMSoz2/JHGajdz6tqM2pXLbDI2RnsPSqjzLwETkVbtdG1XU2/wBGsppB2JGBUeoaZeaTL5N5C0Ux5APevPak9WfUQlTVqcWtOhWIZ8s5xXWeC/CEmuXYvLxCthEf++zWDoVkuoa7ZWkpwjv83vXtuoalpfhvTz50kcUUS/LEh5Nb0KSl70tkefmOLnTSpUl70izPcWOjac00myC1gX5V6V4VrusSa1rU9/KxCscRqey1d8ReIr3xNcM8kgitFPyRA/zrDAQDpu28c0V63PotkGXYF0LzqfE/wIgX3Y6123w30b+0teN3In7m1GQT/erjSSoOCB6V7V4M006Z4UUIR9puVLbqnDw5p37FZnX9lh2lvLQ4P4jaz/aPiMxRt+6tRs47muj+GFre29hdzTxtFbSnMYbufWrWj+ALS0unvdUf7Xcu5fZ/CK1fEXijT/DNqpmKtNjEVuldEKbjJ1J6HmVsRCdGODw6vtqcz8TbGwSyguxsiv2bAI6sPeuL0bXpvD9095DEk9w0ZRGP8J9ah1vVrrxDdNe3T5PaPsgrLTIQ7enpXNUqXnzRPWw2GcMP7Gq7/wBbE91fahqNy1zeXDySsc8nimkMw3S859O1RiV2+bA47UrEMMhvwrJu+52RioqyGMsWcKTuqTgIRzn0pqOkeVlQhT0cdRUggLfPFMrqaBpkSDLYPy+9LtzmNvvdj60oLpkDBNKWLYLA7vWgBZYj5YIxlfSkDsoB6tSJvVv3Z4PWlLtGCBg570DHtvZd7bQD2FNG45dxwP4aiA3GpMFuA3C0CAuBwg57mmiRmJIbApQN3oD3pXZVAWNQcdTQA9doHQk96VQFOc8mguxH3Rt9KAU245NBQg2htw5oLFjubineYkQzJhU96ozamhc/Zomlb17ChJsUpKO4l9taS2jfu2QKuvEmDiXOOxqpDbGSb7TcPulxwvZatqsJ+dyQfSm+xEbu7fUYuB8oTJNSbQny7OD1PpSgqzER8e5qI7uVJyM0jQeUVTgZPoaFfyzkjJHrQC+3A+7QzR5wOW9TSANzzN6e1IDztUHdSrljkKRjvUiFm/iVfegNRyQ5G93Ce1SWVhd6neraWkRllb+70FaOg+F7zxDc7IDiFT887dB9K9f0Lw9YeHrUQ2aZkI+eU/eat6VBz1ex52NzGnhlyrWXb/MyvCXg6Dw+v2q5xLqDDk9k+lb+qatZ6PbpNeSYMjbUQfeY+wp97eQ6fZy3dwwWOMbue/tXm+gNN408aHUron7NanckZ6L6V2NqnaEd2eDCEsU5V6z0W/8Akj1FTuiVxkFlyAa5KDwtptjc3Gr69LHLNJLuHmH5FHYVc8W+KB4cSzYKHeeQBlPZa0ryxstcsYluU8yBtsirVPlk7btGNN1KUFK7UZdVvoXI2iS3DxBIoQu7cowNteLeOfEEeu66fs4zBANiv/eNdt8RZtWg0eG20yNvsjDbM0fUD0ryXdsTYiYb1Nc2JqfYR6+UYVfx29en/BFWZ4SNhKSg5DjqtE9xPdSeZcSySy+rHNMHzLjPPqafbjN3bhj8glXcfbNcnke47b2Owtfhzc3Whi+NxtumXesOOorjnVoZGidMSqcFfQ19CW4XyYCnTYu36V4548iitPFc/kYG4bmx611V6MYRTR4+XY6pXqyhP1Xkc07Jt3OuAPSvddC1KzfwnaXn2iMQxx4ck8rXhe4MeV4NIxniTYssiwt/AG4NZUavs2zsxuDWKiot2sz0jxD8S0jVrfRYyXPy+e4/lXnN1dSXk7T3UjyzN1ZjSIz7eQNnoaRTtzlM+4qalSU9y8PhaWHVoL59RACvKtkDqKFJD7R82eaNuGDoc08oV4Bwx5+lQdJHIvzbuM+goB2nLDFKsfzlTwO5NG8b8MM9gaAHbGc9iO2KYFiVj1X2FOIVR+7f8KYFLN/OgCRW5zHwR3pRIGDE9aaFHKhuKXaoI2nPrQAAKy919RQJNpICZHfNL5iMcbcY7ih0z84YEenegdxVcSHGAlRmPbIRn8qCjMp2jOO9Kg3xnH3u1AgJQjoQ1Rjg4BIPvUjSEgHuO9O+STmRcn2oExZ5oLMZmb5h/CO9Vftlxcj/AEaHyUP8b0W1pHG5kmJlkPUmrBYF8AfLT0QvelvoVFs13briRpXPr0q4nkxcBBzxgUFQxwvA9TTfKxjnn1obuOMVHYVgI3UDvT9gJ5PzdhSq2ECsgJHc1GcM2HOPcUikKVPHY07IHzMuRSZCfKfmU96BjpuxQMCXb7uc+lPjSNwdzYYU1WwPv/lQFWQ8HBoAlTzbh1ii5JOAo712mifDm8vGjn1Rvs0HXyx95qofD2xiuvEu6bB8hdwHvXr/AN9slsk110KEZLmkeJmWYVKMvZUtNNWRWVnbafapbWkaxRLwAKlmuYLO2kubmQRwxrlmNVNT1Kx0eza5vbhURf4c8t9K8i8V+LbnxJMIYQYbJT8qA/e+tdFSrGmvM8nCYKpip36dWL4r8Vz+I71kRjFYRf6tB/F7mvQPh7pn9n+HVuH4kuju/CvJdLthd6nbWRIIkkCk179BAlvBHbR8JGoUfhWGGTlJzZ6OayhRoxw9PRf5GBq3hP8At7xHFfXkwFnAPki7mszxP4+i0icafpCxyzR8Ox+6o9BVTxx41FsraVpcmZj8ssq/w+wrzUoiqfOYs55B9/elVqqDahv1KwWClWhGeI+FbL9T2Pw143stfIs7lPs95/cb7r/SqHjnw3YLpc2q20ccFzF94dA1eVJPNHJFKkm14m3Iw6g1sa14p1PX44Y7yTakYxsTo3uan26lBqa1NVl0qWIjOg7R6/11MsSSSw5OwA9qiV2B2DoaZkh6lAYn5EORzXMewdjoXxDudI0/7FcQfaSg/dOT9361yd7ezarfTXdycySHJHpVYqwfJ5zTvKwcl+PQVcpykrNmFPD0qc3OEbNgu1FxnLUfwksd57D0o2oeBkCmsp3fLkVBsKVyBubB9KCxHTilYnb0znvSMzmMcUDEBz0HHpTMtkY61KHYIMKPc0FlHOfmNAgeVSvT5v4qQIkiZD/P6Uh2t6Ck8vBz1HtQALDIW4T5ac7bfk79zSb/AO4XCjqDSK25sE4oAQfKAe9SxxjaXY7RSYOcdvWmOS3U8DoBQA44dvl4UU3GXJHAFOAJUDGB7UbgvGKBh5rY2bsKew701yVwU4xQvl7tx5FOVVdy0fHqDQJ6iAM67kHPcUxzsAwfm74p5Dq3Hyr7UoMaDnmmKw5kVec0udwDAYUdRRgKcLyB3pcOPnTkGkUNZBg4bg0gDt8o+6O9OVVXJ4bPalwW+VOnpQMHjcKGyCB1ApS8TKFC4NMwsB7k9waAVZjhcUCHEuqFdi7ab1wKax+bqcUv3ByuQelIYhXcxVeCO1ODhOP4ulDAkbxw3el2xnBdvyoFY09A1qTw9qyXoUOg4ZfUV1mofE57iEppdsIWP8cnavPvkI5zgUxV8wnZyvetY1pxVos5quDo1Zqc43ZbvtRuNTuC97cSXEvuflFVzIwGMcetI22MfJzSkhsbOfY1DberN4xUVZKxPYXiWV/bXOD+7cMa9K8S+PrA6Js0iUveXC4P+wO9eVncGwUwvvQsnlqdijJ/iq4VZQTSOavhKdecZz6D3fLEjJkblmPXNRcjBbk1KrgjYw+j0BQV3NjcKzOr0EOcjb92lLk8bcmnKgK8OD7U1QPmAfaR60DFdQuCOW9PSkDP/eINJtG773NLu55496QBuOMZ+b3pA2Dk0oVTzml2r0Y8eopk2G55yDxSA54J+lOAH8IoKqe/NAWGYdeSaCW3ZU/hTwwUZPK+lKxyuE5oBobsBXO7BPamkJjk4pVTP3zTwo/hIb2NAJaEaL27U4P5JyMH2pxVnOGG09qTYgyJD83tQMYX3t12+tKWRvlA2mjzEKbPL5HQ05fkXeVBbsKAuMdnICgEIPbrTlAPGcH0pfPcj5uV9KQrvOQpAPegBd235SMH1pCoA+X5n9KCjgFxyV6035goYAhh3oBhujj5ZDvPanBFI3FtvsKdkXHXCkd6jcEHbkH/AGhQAbienzU8Rgjrz3FIrqg4496ao5Jbg0AbA8P6rtH+hSf980DQNWR+LGUg9eKhXRtNRQJ/G+s+YPveXHlfwNL/AGRo+M/8Jtr2P+uNdPsqX8x4/wBdxv8Az5Jf+Ef1M5/0CUZ74pG8PawBgWUn1ArK8T6adK8LnWdL8V6rdbbhYDHOCnUZyKoeDdO1vxG8lzf65qFlpcYO66Dk5b0FUsPBq6ZhLOK8Zcjp69jozoOsMRmxlJHt1qaPw3dENLeYs7WNd0k83AQVWGk6OXKjxvrvHfyutQ3Ph/QLuBobjxjrUsJPzI8GQan2dL+Y1ljcc1pRJ0tbDU7N7vRLwXcMfyyArh198elUNq52h8nuasaRoXhvQLxbzTvEupeaOsZtflkH900l/JDNeSy26eXFIchfSs6sYJ+6zswFXETi1XjZrr3K+F3hMtITwMVJLatbSeVcRvFIecOuDir+jyRWdrqWpTKBFa2rlHI6SkfJ+tZOg+Kv7W0lU1bS7zUZ4XI8+IZPPYmnCg5x5kTiMxhQrKnNaW3L2l/Y/wC04IrkboWcB27Umt+JrfSdZl0vxD4ditoAf3M2n/IXTs2f4ql/tLTB/wAyxqg/4Cao+LL1fEHh2HT7fQNQW5t33QzyJkhe61tSpNXUkebj8fGpyzoTaa6Fy70+3WCC8sbgXFhcruhk7/7re4rOEb7toyGqbQL5bDwrb6NqGg6jKYpmn3Iv8Rq62paaw/5FvVOO+01E8PK/u7HVQzel7Ne2fvddCkFkOIzukf8AugZppePcEIyD+lQ6z4yg0W3MWlaVPZ38uD5tyOVX2FadjfWvjPSmu4IRbaxbpuuIAuEmUfxrUvDyUbmsM2ozq+zWz6lFo/KB2ksvrWn/AGfpVqtrFqerJaXl4u6KNkJXHbLdqy0Ysm0kj2q7eWMfivwzNpsgX+0LBGntZj1ZR95Pf2qKSjKVpG+PnWp0eej039CK/wBMutPlCzphG/1ci8o49QarNjaGzhhUfw91a81O1vvDl87SwLEZYC/JhYentVhoWJ+SOVjnp5Zoq0+R2DAYz6zT5mrNGnr+u6Fo/iFNG1DTxHZm2ieK7g4kVmXJLeozTo9LhGraSnnrc2N9IhjlUbd6E+lcz8Row/xDsY5E+VobcMpHsK7u9Zn+INnbiJo4ba5ijhRIyFVeOlb1oRUU0tTzMvr1pVJxcrxV9/0ObvfFuif8JDfaPqumi2WC4aGG5tBggA4G4fxU/UtNOmzIhlMiSp5kbFdp2+47VjaZFHP8b5EljWRDqEh2sMjrXX32lXdzfNJe30C3ly7G3t5GxJIoJ7U69NfZWpOV4qevtZ+7592c9k9uKMKBnvT5vNWRoniKMpwV7g0xQwO1+3SuM+hRoeVo9jpNtf6vcSwx3UrRRyIMiMr3Yd6dJpIks3vtNvbe+tEG4vG2HA9SvUVj+OQR8PdGz1+2TfyFXdJtodD8C6W9ohWfV43e6m77VbG0V1OnD2SkzxI4vEPGujFq1+vZEBOBk/NmkwpXenXutamp3On+HrOzd9Al1SKdcrcJIRhv7pAquNctd24eA7zkf89TULDzaudE81oQk4u+nkUsKy98mpoYJZgfKgkm2DLbFztHqamGuWy9PAd3/wB/TVO+8S+JUntv7A0GfTbeFt7Jt3mU+jHuPamsNJvUyqZzRUbwTbFZFPT/APVSgJj5eWXtWveLDqul/wBrrZS2FyDi7tnXA3f3l9qxdjMQ6cVjODi7M9LD14V6anDYcPLPPRv7hpXl3rtYkAelNCFz6H3oGxW5+bHapNhA5BDpk9jnvUnmvjrmM9qDJEy7gu3PUU3AVsg7lPSgAbB4RcA01S0TAgfjTg7F9g6GnMFxsT5qAGyKpIJxmj90BgEsaTG3kjIHUUZB6DAoA1dJtYLuWee5VvIt4jI6J1b2FQQ6j4T1SHzodaGnc4NvdoWZfxHFXNHAFvqgDf8ALq3Fcx8OLSzlg1q7ubOC5e3VSgmTcBzzxXVSpwdO8keJjsViKeLVOlLdL0HeNtU0q5tdG0TT9ViuLdWL3c6KQu7PH6V1NzdeEzZ2dhZeKraGwtYwqxFGyzd2b3qD+0tO28eH9M5/6YCg6hpwx/xIdL/78CqdWk48r2MoYLHQqusrczG+b4VVg83iq0MS8ssUbbiPQVBpup6J4nee201HtbqHJijkbmdR3+tXnj0zVdB15G0SxhaCwaaOSOIKVYVy3w1giTT9d1MRqby1hXyHYZ2bmwSKahTcHJIieJxsMTGnNq+npqae9c4SLb67utJ8m4hsj3prBizM7ZY85Pen7XMeQM1xH0he13R9V13wbY2Ph/y5IvOZryMuquW/hJz2pmj3lr4C0R9A1maezvpZhcSGNN3bAAboRVJTtPDYY+hrodLvNVvreO3+xWd5FBwLi8gDiBf949BXTCsrcjR4eKy6SqOvTmr3vrsisfGOjkBv7U1PHXPkcfyqP/hONBJx/bl9n08v/wCtVLxX42iWF9C0NIr28l/dyXMUWFH+yg/rWF4R0628L+LYR4ssXheSPdaNMPkEnYsO4roVONtUeXLGVVLlUk/Oy/yOtbxfpTf8xTUx7/Z//rVmaj8TNQg1O3TSLKeTT4f9YZovnn+vpW5LeeIBqX2JLaBpmOV2RDDDsQfSqHinxmvh60ewSS1u9XYfM0KjZD7e5qKbi3omdGLhVhBOpUXlbr9xStrOLxHJceMfEkJ8rzPKs9PUYBI7H/Zq/wD8JLerH5NvDb21uRsEcUYGxfQHrUljr48Y+GZJWiNvqFkA1xCq7Y5h03r7+1Yu1SMJ8o96yrzmpW6HdlWHoSo89k5dSVbeeeQtbQyTg/e8tC2K0LC11K11CCa3sLkSq3yhoiAfY060nmn0l7Cz1L+y7/duiuFbar/7LGoLjTPFC6TeyP40kmkggaR44XLKQO2amnSjJJ8xri8dVoylD2d136G/bQWXhSZ9Ss9MGy8Yrc3KuH2k9VXHTB9aqTSeLGunms/GlumlscxTSwruH+yQF7Vy/wAL2vVg1K5u7of2E2UuY3+YtJjIKj196nYRAM0blefuH0zxWtSpKm97nFhMJSxlO7XLbtsznvG1lq8HjmOHUdWS/vZBEyXargYP3eK9MFv4pTUEsH+I9kt5vWPYbbJDHoM7a4T4g/8AJRdO/wCuVv8AyFdrdEL8S4ztHN5GD+laVKjik11OTCYSFac4yb91M800qw1dviX9ih1JYdUF2ym8I4355aur1LwgdT1ltRvviBZSX0b480xuCpB7cVmaP/yXKT/r/k/rWhdW7tqlyiAk+a/QZ/iNKtVdO1h5bgqeK5udvS2xr65NHPDZhbyC91FV2XFxbIVWT+6cHv61CnhnVpolbZBtPOHnVT+Way90sUiSIxBjOQwq/q2meHPElzHql5f3WnXhUCeCBNyykfxD0rljyzk3N2Pbre3w1OMMPHmt33KHxHtmsPBOjWkzRCdbmRiiSByAQPStixSyb4d+HL2+vIobK1t5RMFYeYTvOFC+tcf418N6Vpugafqelz3DpcSvGyzHOMVrad4N8NW/gXS9e125vUiu92TD8wRg2OldihFwUeh89KvVp4mVRq0tflc3be7lTRV1fwxeSPpbnbLFKoeSBv8AaH9aqnxDqX/P5If+Aim6Bqnw98PTXDWWq6m0c8RjkiaLKN74qv8A2h4MAP8AxPr0Dt/onSsKlGSfubHqYTMKLg/rFubvbcsf2/rAJIu2P4Cj+39WPP2t+fYVWGo+DD18QXp+lrTv7V8GRDzDrF9OE58n7Lt3+2aj2VU63j8Cluvu/wCALc6reXcYjurhpO4GMVUwp6s30o0vx9Z6rqMmna3p8dtpcx2280MeHtj2JPcetWtU06bS75rWRxIuA8cq9JEPRhU1aUoasvBY2liLxgrNdCmST8vSjA6ZHvTsFCGJ/CpFaFRuVP3nvWR3kIXnGPlp20L90jmlJeR88A+1NAYMVZc+lADiGVTxz6iovmBpwwGxkn2FOG8/wEY70CEVdrZyOfWpN5g4ZVwemKZtCjO3caTdERggj60wNnRjm31QdT9kauW+HWpaVawazaanqcVh9pVRHJKpIOD7V1Wj7Tb6pheRaNzXL/DiysZ4Nauryygumt1UxrMuQMmuyhb2TufO5nzfXY8m+ljoPL8M/wDQ56dj/rm1KYvC5Iz4y0/HtG1SG60of8y7pv8A3xSG50wc/wDCNadj/rnWf7jzOu2ad1+AsupeGtL0LW/J8TWt5LdWLQRwxoQSxrA+GwU+GvEwfp5Mf/oVdE1vo+qaBrqnQrKB7ewaaOSNMFWFc58N/wDkWvE3/XGP/wBCFbLl9k+TY86Xtvr0Pb/FdbF4E7eRuT1PagsodVjJw3HNLlicN8oNI0ePlYc+o6VwH1VjSvZLDQJ47c6bdatqbRrIsSL+5AbpuNRXuk+KdeiVddvoNE0wtmK0iPzOPQAdfxrVs5NWh0xXk1KPTbQL/wAfEzBGdfRc/erDbxWguTaeErG41fUj/wAvs0ZYL/up2+tdtO9vcjbzPmcYlzP6xV5u0V/VkbcH/CM/DvSTfi22XLcQifBnm/D+EVwb6Z4m+JN3ea24xbwqSrycIoH8K10+kfD2bUdU+3+K9QN3dkb2gR9wUf8ATR+ij2qh4y8bPdRDwr4aGbcnyn+zrgP/ALK/41svLU8+ona7XKui6/15mf4d1vxVr+lyeHLC6RPs8TMZj/rGQdEBq94R03SYvDk+qnTxf6tbTFLlbk/6n0YDvWD4Fubzwv8AEayWSPy7lZPIZG7FuOa6bxCx8AfEKTUY0FzpGo7lnXs+fvj2INOSurLcmlJRkpzV0ty3c67fahF5E8qLb9lijCY/Ks8ptyucj+9V/UtPhSJL3T5PO0+b5onH8P8As/hVCPldrH5TXmS5r2kfZ0fZuCdJKz7AoiKkN26E1o6Wm3Sdd2sCGsZP5Vms2TjjaK09NGdJ1ttuB9hkx+VXR+NGGP8A92n6FL4aWsN14J1ZZy5RLkMY4/vv8vRaj/tzwSXK7NbLqfmAUZFSfDOC4m8H6k1vMIGiu1dpycCMbeprpbLX9O1tryHR9NtRNbhd+o+TtW4k7jFdk4xbbkj57D1asKcI052u3p+p5j4v8RWeseMoNStYZ0t4ViULKMOQtdw3jPwnNr0esSWusiYSrKUEfy5Fc34yhi1P4p29rZRId3kq6IuBvx81egHWQfGMFpDb2htTdJEB5Q+70NFRxSXMhYOFecp+ylZ9TynTvEltbfEltfeGVrc3TS+Wo+fBrpNY8dxWcYXwvZ3iSyTGWaa6jySM52j2qhpFvB/wut4DChhF+4EZHHWusn8RXCXc6+Ra7FlZRiIcc0VZxg05IWCw9avCUaUrLS5Waa21nRv+EgsIWgYMEvbRhjy3PdfY1mtEJ13wA+49K0bnW57mFoJfLWJuf3S7d31rMMsjtti+Ue1cVRxbvE+lwsKtOko1ndoh8b8fDzRgRg/a5f5CuhsdQa08BeF4GiintpraUSwS/dYbzXP+OQR8PdGDct9rl/kK6Cy0q61HwD4WeCAmNIJQ8x4RDvPU9q6nf2CseHFQeYyVTbXf0Il1qOz/AHdjpNlap0wE3cfjRrusK3gDU7u5trc+cwtYgsQUhjzu/ShdBNzI1vb6jZ3d+oz5FvKH4+tYXjOObU9c0fwfpxErQKA5U8M78nP+7U0lUc/eNcfLCxofuUrt20Kfw0sb2O9l1RpLeHTIvlne4Tcr/wCyvvXYT+JSLuUQQWpg3Hy2aFc4q4kVpbafPpOlRxXTaXDutrcnat1J/Gzep9qxdOuNM8WnbYxix1ZRiaxbo7D+5/hTqOcleGyJwkMPQkqdde9JX12Rb/4SC7MbO0FmE/64rzWfqGqXWpTLNcsGfaFXjG1R0Aqu4eK5aOWMq8RwUPGDTA5ZndhXK5yejZ7lOhSpvmhFL0JBGkq/u2Ik96hIdG2v1oJx8ynBHapTIJEG47mHUVJqJgKuB972pN7sQG+9SqW+ZoVx9aTJbqcPQAF3RgowPcUjSO7gZyfQUudkedu7tz2ojJCFgMMaBdRWRgw+fmgTbOJFV/eo1TGc5ZvSnFwg+RA2etAG3pDE2+qKVAxaNyK534ZBZrPXrYSRiWVV2K7Bc8+9dDpDIbfVSM5+yNXLeCPCljeWGoarr1tfC0iA8kwt5fmEnse9dtC3snc+ezNyWNi4K70sdaPDVzt/1tsfYzL/AI0LoF+OPNtgP+uy/wCNZ39keBv+fDWj/wBvdN/snwOVyuna2R6/a6z5aP8AMdft8y/59r+vmbZ0+TSvD/iKa6uLYLJpzooWVSS3pXIfDbI8NeJsf88Y/wD0IVrT+F/COoaJqz6fBqkN1a2jToZrjcrEdsVU+H2n31j4Z8RSXdrLBHNbx+S0i7RIdw4FbJRVJ8r01POlOtLHQdaNpXRIQW++eTSY+Qrk+xp+3cuS2G96s6Vax3WpwxXbGO3Y/O3T8K4Er6H1LkopyfQsXf8AYWu3VrcXdneX13BCsP2ME+ScfxccjNaNzfw6FpxGpzW+jWYXdFaWYBncem7r+dVZ4/FUhlh0y3sNCs422/aDIpmZfXPesmHQvDdhcG5v7m412+3bg7krGD/tA9a7dl+8kfNpupN/VKWr6v8A4OiKsl/4h8eM+m+G9OksdJ482QZ+df7zt3/Ctzw5pGl+Fb6K0sIHvdXkcK95InyxjvsH9avPrF1qGiw6fYasmg3UTsyLAmI5B2X2rjte8V+NPDTtY6iIVnlT93eKgLMp7q1Wnzx9x2OeUXhqreJi5Po+n/BM67lS4+MiSxtuVtTQ5/4EK73WbSDX7vWPD97MqCS5eSzlPSOT0J9DXE/D3RXF+/iLU0ZLS3VmiLjmSQ9CPoa15JpGnkmaTe7uWc1FepytWOjK8Iq1OfOtHocvp+va74D1G40u5h3Q7ts1pOMo49Qf6iu10m60rxLYXM9rp11p1xFEZQCP3B9lJ71JPqOla1DBDr1l9qNvjy5V4kwP4Se4pmo67c34MC4gsV4itohhUFTUq05R21N8JgMVRq2UrR/P5Gcj/LjaPMPc1pQMLHwzrt7cOBB9nMOR/ebhRWYQn4+taGl3MNr51pqMAn0u8XZcRnr7MvuK56TSmmz1MZCVShKEN2jz3w3HrGsOPDthcSR2tzJ5k4HCgDqze2K9WkutJ8J+H1aFDFYWXNuD9+8uP75/2c1TtH8P/DOK7tLdpNT1m7YbYFjIKxnlVY1lTaBqXiC6Gt+MZxZ2gP7mxThyP7oX+Gu+eureh8pQvG8YK83p6f8ABKfge2lk1C98a6kdrIzNbZ/5aTt6ew5ra0T5/EunSMcFrtCQfXdSahqKX3lW9vCttY267YLdeij1PvTdCz/wkmlg8/6VH/OuSpU55q2x9FgsJ9WoPm3e5i6R/wAlyk/6/wCT+tX7rP225HQGZ/8A0I1n6Rn/AIXr3wdTcH6ZNal2VS/u/wC958n/AKEa1xXQ4cjfxr0/UgWLovA56mtDWb7w14XmFpfpqM92UDgxhRE+fQ9aofOR83ftV67XSde022tNa3hrM/upIx8zL/czWFJwv756OPWIdNPDvU5XW/EN140trLR9J0MQQW8jMiw7mLE92J6Vr2HgzUYLGG38Q6/LZWyAgafBIWkx9Pu1rjV/s1qbPSLSPTrXG0iIfO/uxrPjaSO4jmD+YyOHG45zitpYhLSCPPo5RKb58RLV/wBbnQW39heBdCn1eCxNtKq7LWWV/wDSJ2917CsjwDoeoTWV94raJJtQvXZLYeaq7SfvPyeMVm/ETSNR126tdeshPdQ3nyGFfm8qQdQB2FVbP4ea5Hbo+qapFp1sV+752WX6qOlbqzhq9+p5j5lXtGHw9NzrY/Dur2l3Hcv9ntpI23qTOp/ka5T4j2NpYapa65pN3FFcz8zR27/ckH8Q+tXYvCHhq1Ia51671Af3YgyZ/OrlpoHg28uVsINPvYpLj92JrifcEPrWUHSpvRnbiY4zFRvOna39dw07W18b6HJNLGq65YqPOZOPtEf97/eqijbuFOF6c0ngLw7qWh+Kr3UL63kgsrBJEcyjb5mQVAHr2NOw7x/cGB3rLERSlod+UVZzotS2Ww4ALyuDjrmmg/Nu2j6UjZXBI5PpT/vN9z5hXOeqBV3+dT8tCZzgrlT3pCGb5XO0elG9V+VTxQAmxkYqwyhpZDIxCYxGvSkBcn5ufRaCAPld/r7UAOUjgZwvrTGj2HCMWHrTmRCu9TuUdqFdNuMlMUAXrC+fTLoTwbXYddwyD9R3p9/q95fn95N+5H/LFBtRfotUnYlvlGAO3rTlbacAcHpRd2sDpw5ua2vcaGCHdjKnsaUXD5OFAU9h2p6b1BEgVlP6UhVAuUOV9O9BZNaXsunz+dbEbyMHK7gR6EUXmq3t8FE1xIyKchM/IPoKhRm2lV4X3pT5e3JBxTu7WIcI83NbUa6vIoZ8L6UC4kACnBUdvWmklpPnyPQUrBcZGWapKFlMtyQzsXK8YJzt+lRhDv204BgMqcMf1pfMcqd4w1MAChsxlh+NX49TUW8Vtd2cd+tucwGfnyvp7VnbQIw3elI3LuzjPFEZOLuiKlKFWPLNXRb1C/n1J1a4mUKgwI4l2Iv0UVSKoOFzimL8jbP1pw2qOWyKG76sqMYxXLFWQ4bRxsHPejBhk25G1u5pNu5d2fl7UMrdCAxPvQFtRzHYcbgQaaGKAxn5l9+1IFSPLN8xpGdG4Vdvr70A2bK+IZ8mRLe3F2yhXuXjDO2OmD2rLnmmupGmmleWbP3pGyaaVddpKcUjuPM3Z4qnJvcyhSpw+BWuKTuUSoBkfeFPguDDcw3EA2vEwdT7imYydyjGe1JnYMEZzSLavua518wzSy2NjaWksxLSS7A7sx6kMelY7ZZiWBLE53e9OKFPmLA/0oEzp9w7ifWnKTe5nSo06StBWGiOSXnk4p0iMMDcBQ8s3BLY9hTQ56Pz6GpuaoG3IOaAAw/u+tOEe4ZJPPrSrCZWEUQkml7JGuTQO9ia0vr2yjdLa4eFG4PP8qryuZW3SF5H7yPyTV+Lw/rc5GzS7nP+0hFWW8KeIR87abNx6Cq5ZMx9rST3VzGaQOw2Lx2FKDlxuGxh/EKvSaPq0BbbpV2W7nyjxVNoGRdkxMcg6hhg1LTRopJ7O5Pd6heXaos93LKsfRWfg/WqbMXbOcLQnCtnk05A5Qs6/KO1P1BJJWWgqL5TfvGyT9003eeij5u5pFQyEluB60rSYwgAx60AOMiqMMu5vWmMQ3Pl496X5FHzDJFKVZgCXx7UhiA7B8v3z3NJsRx97DHrTjtAPcnjFNZV3YOaAFRYweXPHYd6CU6qDj3pGSNV+V8kdqRXGPQelAE8T7GO0bm9TTi2TiQ9e4FNLbflQZ+lOZXlQfLwtBQx08s+pPelCn7yjKj72KXAXP3iPQ0qwSH54txz/COrUANZB97cSp70F8rtUYUVL5Nypw1rMP8AgBo8m4jOVt5f++DRqJNDN4A+dST2NIJGYkL+lSeTeN8xglyf9g00xsj4aN42H3sjmgaYi4jJLDcP5UxgfMD4yB2rWg0G7v7OG4jeGOGRikRlkCmRh1AzWc1vPE7wumHjO1hmm01qyI1YSbhF3a3IpCJDn7o7Ck8xQfUd6ljg86VIVBaVm2qg/iNW7zQbuyha5JhkRG2yhJAxjPowpKLeqHKpCElGT1exnu6P8uNvvSKqlTgdKkibzj5Qi3Sfw4606aG5t3C3FtLAT03oVzQO6uQKeq8g0bSOMcdzWrDoGo3Fl9qWBShUsvzjeR67euKIvD9/NCrKYvNK7hA0gVyvqB3p8kuxm69JbyXbfqZW1Pvb+PQ04SJncgw/oaQbY2IP3lOMH1pTJ/eQZ9R2pGlg3bjhyc+tAKk/6sHHemyYA+WlHzAepoFYUyHcOKUlwemc/pTRhW5oH3Tg5NAbhs2nLfNSlQRuVvwpDnb0yKREC8sevQUAKpx1BKetL5qp8yj86RpXT5ONvYV2PgTwgfEl4Lq7iZbGE8/9ND6U4xcnZGdatCjBzm9EQ+FfBN/4nnWeYNBYD7zkY3D0Fet6doeheGYFS2t4w6j7xG5zV64lTT7Zba0jVdowoA4UVzk8xMr5O5v7xrqlKnh13Z8zWxVbGS1do9jffX7ZeAjZ9CMVCPEkG7DR4rm3ILcnNQuq9q5JY6pfRE/VIHZxa1aTEKFOT2xWVrngbQvEEjXEsOy5IwJIzj9K50zGFtwYg06PX5lnU+aysvetI42MvdqISoVKT5qUrM4fxP4J1DwyxkI860J+WZR0+tcsW3NtLHbX0ZYapaa7ava3SIxYbWQ9Gryvx14L/wCEelN7axtJYOe3/LP2rSpSVuaGx62BzH2j9lW0l+Zw7yZ+VBhfSnLIgAXZ1pu5ScxDI96ejMy7jjd2Fc5640n5juOB2FJvYNuxn0qQFWznmQdDTW45OM+lABHCztvfjNNfhioO73oaR3H+wO1IAVGUBbPagNhAu1vQetOCY6N+NOVBj96+1T2FEjRceWSq+/egCfzi3yxjBNNaR1Gwn5vSlG+TooUDvQAQ24gEnvSLED7VwSd3er+i3cdrqm+ckI0TpG//ADzcjhvwqg0bD52GSelPtY1nuYbcvt8xwpJ6LTi7O5FSCnBxezNVLbxDtC/8JfbMfUxDNZMl74vTxdB4fGrwl5l3ibyhjbjNaV3c6bp189svh/V7jyjgyxr8r+4rmrnxST8SLXU10m7URRmMWxX94RgivRhz/asfIYj2Ct7GTfe51Jg187h/wl9oNvH+qGRRdBtW1Czs7efzZ0i2zXHTzCOrVHp8+lajqkNs3h7WLfz32md1wF9zVV1lsNUeO1kxMsm2Nx39K56znZKS0PWy+FBylKjJ3S67alDxJ4g0FP8AhGrC2uprhNPu3kumaLbgEjp69K6g3t7rM0154d0q1u7LBZZbptjyYGTgVynxA16ODxjoyTQxTnT0je4CRgFn6sprZ8T+N9QaytPFXh+4C6ZIrWs9kyAeQ5B449ua6lFNLQ8SVapGpJ82rerRH4f8Y6Jf3ttd6qg0y4tbjcpjTKOB1FZvhnV9Nuda8RWb3LI+p3DG1ITIbLEjPpWv4Y1WTwjpfh20uNJsriLWJzL9pmXcU3Ht9Ki0NhYa54vubaOLzoZ28p9g+X6elJxjGL0Kp1atWpBX1T0uXNC066ttdcSwn91G6M46K2ODmneFpptW8I6/c6zcT3402cuvmPlmVf4Qe1OsJ4dctk064vtQspwrMHtcYkP+1XPeFfDT33hHxRcpqt/G9oWxbw9JsetZ0YxcLHbmNarHEKTXK1s/1JrjXTfalYeLLfSrqCxsYvLaNJfvr9aht9cu77xU/jW70N5rCGHbDGkm3ywowGrAttNSPw8zA6tFfbNv2ZYW2OamsbCFPD8rXZ1dr0wtGlqIWCBu1b2PKcm9zqtRgt57PT9Xs4mhh1GJp/Ldt2059azCOpzgVpXSSw+EPCsMisjLZtuRhgj5u4rP80jooavNqpKbSPscDOU8NCUnq0IiuBjblT3p6IFPLD2qPEhyT09KE8v5guQ3vUHUP6NgYZTSH5Og49RSrG6JvIwppDHhQwf5e9AAChK43GlkZnYE8AUCPcvyEAZpBlSUbkd6BI0NA0tte1y30+FCd7Zkb0XvX0Nb2ttoumR2loioka4UD+dcP8KNFjh02bWHjCvMSqZHKgV09/fCaXjIHQV10/3dPne7PmsyruvX9kto/mK05kbK8+tZ2ortBOzFWf3UaGWVxGPc4rF1DxNpHmeRHcCSTpxXHOLleTMo6OyKrSkNzTvmYUkc8dx80fWrICiMknmuTkkb8xnSo7VSMEiybttJf3t4dyWwGfWuWn1HxTBOSYfMiHpTVNPcG3a521pM0EodCRt54rubC8tdf0x7W6VZNy7XRv4hXlulaz9uiEckTRTD7wIrf0y5a21CGYMQFbkDuK7cNNwlyvZnLWhzLmW6OK8a6CvhbWfs8PzQSjfGfQelc0yq4DDOa9q+KGkx6h4ZGpIB5lrh8+q+leKL0xu61daHLOyPoMuxDr0E5brRgoz7e9O8wRZ+UN7mgsT8p7U3Gz7/ACDWR3Au98lOR3pcbGIzj3FDyJjEecUBAsfB47g96BCsYVAIBZz60gdEJzGZM+naolByXx+FS5YjKHB7igV7kxZXAVWIA7UokycEfL0oym0hOfrSbQRkNhu4pGgAbX4PC96mgjuL2TZaxO7Dn5FyarnrhuvatbT5ojpV5p5upLC4mKslzH/DjtVQSbs3Yyr1J06blCN32Jkm8SxIiRy3gRSMACq8zyN8ZtNcnMv2Y8++00ptLsf8zvN/3wKzm8NWz6mupP4tl+2L92XZyK7KfLC/vHzuLdbEJWpWt5G1c3fiKaSVPNvthJGNvBFQaZbtp+q20+qwSRJyVLr1bsfzpFsbx/u+Npj/AMAFF44g0Qae+oyalO1x5/2h/wCEY+7WMoRXvKVz0KNerUl7OVLlT3Zz9/4UvdM8UaJqmqTxXUmp6ixLI24OoYc/rWr4hgtPEuvxeDfDscNtYwytLfXCD5TJ/eJ9B0rRbT5dX0vw0bW4h8zTLySacSNjapII/lSatqlv9qvRplnBatcN/pE8XBm/wrpdZKKl1PJhl1SdaVJbJ7vsL4V8P3Nq39meJraSay0y6/4l1xuwGYn+H+8Kz9IG2+8Zj0lIrS0XUrtopoY73yr1U/0V5/mRGHbB9aoafYzaDp+qPqN7Bc6nqT7mjiOdnqTUe1UoNs1jg5UcTCmlfW9+hPYzWGhRxaprF6LYNG3lRhdzSAio/hnq91BcT26aLqE8NzdmZbmMbEjHYt7e1Mh1ZYreKOexgu5IDmCSVd3lH29av6Xr15JrtnNe3LJaq/7xI/kXp6Cop1YRikkdeKwWJrVXUbVlt3sZeleLtUutT1OHVPFOqW4gmZY/s1p5uRn2HFN8R+MNQ02zil0vxVq88zSBWW4sjEMfUiptL0e80C5vrq519rP7ZOzIlsiyFhnIJzTtf0e58S6asNt4me8kilVvIuYljyPUECun2kb2ueH9WrcvPyu3oW/FdxNdarFNPKWZoEJJ6ZxWFgAfKQB61qeJJY5NSRIpBMkcSoXXpkDms3ZCI9yuc+hrz6nxs+vwitQgmuiIzy3X5e9OQopztz70hZCuFUl6d5bKFZjiszouNfep3Hoe1KgIPTOetOV9mS2CfegliOG69RTAY2WkKg7RTlBGEHHOMmjaD1XFLEjefHu+6zAUxban0LZoLHwdbLAo/wBQvK/TrWVMwVVz/CM1tM6weGLdT08tF/SsDUZFWHA6nvXRinaKPj6Os5S8zC1eyvvEA2LI0duOPlrOi8M2mlxEou9x/E1aN14wttJg+zxQvLL6KK4nUPGGsXt0wGmvEnYVwSblHRnVBWdzoo9Qezm2kcGrz3srRk9jVLw/b/2ncQrcLgnlga6LWba3tAFjTCjiseVpXbNVUTdrHMxzjziZjgE9asSXcMPC3MZz2JqpqOnvqFuVhO0+ornf+EKcy7572Qt6Zp00nq2VNI6kyQuQ8e3d6rV+3benHWucsdCmtCAk7Ovoa6S3haBfmrSLfNozKSR3EMUeueEZLaX5t0RQj3r57mhkt7iS3mXEsTlSK968G3RYXFuRhQdy15d8QtBn0jxLNcuwaK+cyRsOx7ivRrrmgpGmT1VCrKi+uxyfyZ6EUb1HQZXvSso8rPX1pAoX51+b2rkPoQeMLhh1PakH7xlZ3wR2ojYOSWODTxJGTsKfL60xaCmcYKsg+opqYxkAmlZoYz+7XLdgaRt7HghW74oAmUAcrhj6Gk+fduZcfhQAgUF+D2pBLKPkU7l96RQ5mSTjdz2pPM3LskHzjofWgPuO0qo96Vvk6jPvTATYIfmdCSe1IdrDAHzGnJJu/wBa59hTDk5wcUAgK7ORkHuKeh3naO/amr8y45zTdpblOD7UgFIZDxkc9jT9rSbSMe9IyyOuQOR1pjbgNufrQNEjNsbk5z3qM5Kkgc+ppwdQuxx/wKkbGN4b8KBApJYcYx1oCPIxb7qeppm889/ekTc77TkjsKYh+fLO45Z/4c03knd91j3p5bcoXGGXoTQGPXAJ9+lAxY1Y/KuCvfNNONx38j0FI7cdcnvSJgEZNAEiyIg3LGB/dJpgYyElyfrQ3zNuAyKUlSOKBCnDgEDpTTtXnaaCCoz/ACp2zfli4X0WgBu6M9S2ferOmRpcapZxM5O6dP51XBhPykN5grQ0IINfsVxtYzL1+tNboiekWe5+KpfseiQrGh2+Yq4HpWYYBeADOExWh411M6XpEU3keaGlCnjp71h2V+ojWXPDc1tjZK6iz5HCwbi5EM2jRRyt5CLuP/LRhWU+jSyXG1nDOO+K655RLHuGMVkX10tnCXXAc9K8+UbbM7IX2Zd0nTbexj353zn9KoeI42khKocuea5zXPFN3omh+baxNNeynjAziufi17WtV05jOkkV2w+XinOLnBFQg4yN6xnMDKkhIatgxJKu/NcBpEXiGOUx6ggZGOQ1dVZXDwSeUx3KaxnT5XymrXMrmkYQDw9LJJtjxnJpssm0dM5qg0rZbrTpaMycLM3/AA7LMNatNrERlvmA71V+MgBh0rJx878/hVzwyR9qtnPXfVT4y4FrpbEZPmMB+VevHWgzHDWWNh/XQ8oViWJfpSZRDk5IpxKBcEEv2pwYhNzphh0Fch9SNaYEhVQCkdW3BdmB60okQRkqmXPel8yUr85z6UxAAiccOfWmpNjOVDUBhj7mCKcYllAaMgeooD0JCplfcx+lOIjXjJzSMzjoRUQXPWkUPIXq/AHpTwPlzn5OxpmNpz1SnccZHy+lMYm4Mu0rz60okfoFUe9B2FsKcU3bjuSKCRxxnhwG700sUOFoABYDH409sDGzk9zSGN2v94Hr1pwUuvzOuaazEt14pmQrUDFKgfeIIFHyIdxXk9BSnAz70xlwvJ6UxDtzD50xt7ikZyfnGAaZtJ5HAqRYj93gg0AM5k685pf9ZtTpinZMO7n8qAQwLbCR/epACxk8sMAUkjI2FVcmkJckgscUKF/ibA7GgQeU/XHPoKQKQ2CMe1B8wfcJyO9O8xgmSdznrmmINuSSrA+1NLYbcgwfQ0FweNmPcUoY4yACfSgYpZHII4fualt5zBeW0xP+rlVvyNRb+OY+TRtHPHGOKBNXVj6H1jZqvhdZto2yKsgB7Vxd0n2XZGPugcYrqdBnfUvAEPy4f7Ps/KsK8tnFrCZB8wXBrXHR5qal1Pk8P7k5U+zIBqRSDbWbdXBu8Q43ZNWltxJ8lQhBZSNM4yq9K8yzejOy6R0llZ2MVnH5lusjheS3asy6jsmlYs0QQdCO1cPrPifxFqbNZaRZts+75grCHhfxhIn7+78sHqC1d6hzRsRGDvds7iaVJSyQyqQD61FHg/f4YVwv/CP67bNujvCW+tbmnxavAq/an3+9c1SFtbmqVjpjJuTrTCMipLdMxDd97FEwCL2rKG4pN6GtorFJoWXorjNO+MEedLsJSMhZD/KoPDjvcapDZoMiQ7nPoKf8Y7zy9P06zGC0shP5V68E1h9Tlof77Cx5KByDTyQ7fMenelLJsOUwe+Ki24IOPl9K5D6oexLfcOF9KaWGQc5qTIBB6bu1NDKuflyO1MBHVX+cE4/iApm1doKt+Ap4bLfMMA9hS7UiPC5zQJolC7V+fBA6UgYNlsYo2kNjrSMGIzt4pFMVWkA+UD8aQbyec59KTdn14p6yY+YD56YCmDAG9tpPrSKGB2Dn3pDk8ycsfWnKfL+Qd+9AkNwwOxeW9aVgyrg8GkdNh46etA3Njgt70DFWMkAhh+NDEAYGD70mzJIJ20ZXbhR07+tIBwfcu11z6UwIu4liQvvQWy3OPalcsGUMQV74oATcApPJ96aA7rgggdjTw0ROcnA7U1p3kO12wOwpgKpH3UXc1IwIPQr6gdKPLMbdcZ/WlGSefwzQAFQMddtDeW/T5cdBRyFLfeHem4XpwaQMcodvutuA60pjwpkPPtSLG4Xf9xf503Dq2/OVpkpgAevUN+lGdh3Lz6+1Kcg7guAaUGRz8i89z60DGEjOeTmnhVZfvbaOUbEiZHtSGNH4jbH1oA9i+FutW9zoR0mWTF1EzEIf4lPpWjrttdxXioY82uOJB2rxOzvbiwvEnhcpNEco6npXvHhbXI/FnhsSSbfPA2SqOzV105KpHkkfN5jhZUKjrw2e5zEhWJs5xUchjvMR9V71T8RvJpdzJFIpyv8AKsbS9cjRvnfAzXlVISjNplRjzwUkdl5a29t5dtCF9wK5u/0nW7xyUlKx101pf2rW3miQMfrVW/8AEUHliJGA+lOTVtxR5ovY5eKyu7Q+XM+73q4qbFwaSfUY5TwRmqs+owxLlnFc7TNrNltrhYepqjcXoaQAHg1h3murJJtj6U+zL3dwrc4Fb042V2U423PUPh7aiS4ubsjlRsBrhPibfLf+N3iSUmO3iCY7Bu9d34F1rTrSJ9OmmWO6ZsgN0aqfiz4aLez3WqabKTcSkyPE/IY+1exOLdJKJw4SpTpYtyq6djyRl8tuW3fSlx8nmNzVu60m/wBNXbf2U8Df7SdaqoNwIVgEPUNXDtufUJqSutSLduBz1pyIwTkcdaXayHdxtX9aUu85IJoH6jTlxnIpAAvG8ZpOV+ULgdzTlj43KeD60CJQMAE8UvmODvVhQdrHrShkX+GkUBAlIbhCevvTjHFHgO4J9qZjfyCAPSjy8H5jx6igBQEycMTj1pmCTkDinAxpzjLUE7uMYzTAVS5GOPxpjM/3B0pSrnA25b1pduMo52mgBrKBgPzQCoPzDA7YoCkthulOPy/KF47k96QCCRACNmR603OQQOPanbw+V2BRTQNp2twTQA3YoGdx3+lO3Bl2sOf4SKa20HuW70owAdp56g0AKuY1xNy3YelNZ9/JXkdqQnd8xP51IYmjjDr8w9qAG9PnDYzQhMJ+dR83Q03O5uaegLKRjJHSgBsjySjDZwOwpv3Rg8CnIzjgNj1oCqx3Mc0wFBdl2HlKAygZViPak5BypoVPMVieG7CgBxysYJ5B7004X5gcg0IzH5S2MdjS5KtlsFfQUCFIx7Zrq/h9rcmi+IYbdpglrcHbIrfoa5MNli+enrW7pHg7XtZxLZWpVPvCWU7R+FVC6leJhiVTdJxqtJM9S8f6SLmyW+QZ2/LJj07GvFNRsZ7e5aMHjqCK+itOsru48OJZauqfaDF5chU5B968c1m0eOSa2ZD5sDlc98dq2xkNOdI+fy6b5nTvexyaXuo2ikJMdvpVKfV9QLdc1pXMb7sBTWZPDKD9wgetefFx6o9JxclcSO91ST+PAqyI55iDJNk+lVo47gMACcGtW1gZscEmqbT0QlFpEttZRY6ZatdWhsbctkK2OlUpriLT4w7Y3+lYF7qEl5LknC+lTBNuzNIUpTeprrdm4kL7iGB+UjqK9B8KfEE6dp/2TURJcFD8sntXllvKEXrViC6/eV6NKo4qxli8HTm1c95t/Geg6kQsuAf+mig0lx4X8J65ul+z27O38SHBFeQQXnGBWnb3zxEMsjIw7g1t7WMviRwPBTp605NHT3/wgiJb7DfuFI6S84rkdb+HmuaInm7BdQ/xSQ/w/hXRW3i3U49irdswU/xd663T/HNrMojvY/LfoWHINL2NOfwjWNxlF+97yPCmt2RsO+z2Yc1EQu8gEsB6V9CSad4W15XDQWsjP/EAA1cH4k+FstpIkmibpYnPzRueV/GsJ4eUdVqehQzWjUfLJcr8zz7IJ2bQD60mxjksDgUoBlXH8Q5pwlc4y33e1YHqjQ6nGwYp4Pyloz9VNNMRb54xn1FNVdrff20DFMgYBimH9KOV+Zhn0p5CknL5z0NMOYhjOQaAFeRgQwbrTCC3O756k3hk+7yKaCjDkYf1oELtUpwcnv7Uzc38RyB0pQEJI/iNIQx4xkD0oABywzwfWk3fNt+8ScLTuSOn0rV8K2C6l4osLSZCyNKC/sKEruwpzUIuT6Ha6T8JFutPjuL+/linkXdsjAwtVdR+E+o26M9jdRTqoztfhjXo+v61Fo0UMZbG8Hp14qh4X1+XU72e3kfcmNyZ6iu50aV+XqfLrMcZZ1b6djwiSAWty0VyrK6nayHsajMjRv8ALnaegrr/AIkaTHYeLpZBgi7Tzceh6VyLI4wrDg8g1xSjyto+lo1VVpRqLqgXaWyQf8KZlhIecD1pxHHWjJYbcDikaNjio3dcL6+tNbHtinFQF+9kelNBjHQZNACKNzdaCcsMHGK19G8N6rr+5tMtN4Xq7HA/Ou40T4SPIBJrVzhcf6mLqPxq405S2RzVsbQo/HLXt1PNI4ZLuZRbo0k2cbUGc11ulfDnxBqXzSwpZr3MvOR7V6jZ6f4b8KQ4hSFHA5Y/M5rO1Px0QrLYRD/ro9dEcPFK82eXPMq9Z8uGhp3YaN8PdC0BBc3jC4mXnfMeB+FT6l460zTUMVnH5xXgbeFFcDqmsXeoEtdXDuPTPFYF3OTHxwKbrQhpBGtHK515c+Kk35G/rPxD1i5kKQziFD2jH9a5gaxcfazczOZCfv7u9U2fK8VXds8HvXNKpKafMfS4fL6EIOMYJXOraS01CASQ7Q56ioFsoA2x2BJrlFluLZz5RpDrklu3mPy46CuN029jzMVgJU3o9DqZ7GGMbnYKBWXd6za2SlICGeucu9Zvb5stJtU9qqBMnnk+taRpWWpnRw11qWp7qW6lMrscelCyALk1Cvpijgtt5xWq8jt5EopIsJIzHjpVyFgvNUV+WnmTaMZp8xm6XVmxBcYOc1ZW8ZjjNYaylFqWOUqNx61akc9SF9EdFFd4GM81eiuyOd2a5eG4JIJq7HdY71Sm+hzrDrsdRDfBWUqxUjuDiu/8N+MImtjb6jJh4wNsn94V5ClzjHNaMdxlRW8aslvsclbBQqrszAUgNjft9/WlZT5nyjOaQgMobGfalJdFDCuE92wKkqng4pSqgfPyPUUm9tud2QabtBPGTTAXCE/KD+NBCkcA0pdCNkq4/wBpaUwjZ8soI9KBCKmQQcg9qTbuwCfmWlUuQACT9KY2CxyNv0oGLInO5cH6Uql0I2fnTVU7SAcChy+AM8e1AD2B/vhmPpXcfCqwMviaW4kGRFF+TVwSpznH0A6mvePAmiLoPhsXEwH2idfNkPt2Fa4eHNO/Y87NK6p4drrLQ5f4iPJda26wy/Lbw8j/AGqyvA+oPZazayyvzIfLf6GpJdL1e81vVNRv4THbXDnyl9FqvZadDbI7o+50O76VrUmlWTPGw6vh3Bm58XtM3RWWqxqWKny3x0C9a8u3uBgfNn1r3zV7ZfEngOVARl4NwPuv/wCqvAgmV2nIcdqjExtK/c9TJ6vPQ5HvFikKx5OKUiFFxvJb2ppUFcbvmpowDtx+NYHqjh5eB8xB/nWjoWk/2zrVtYxBmMjfN7L3rMCBWCn7p717B8MPDosbKXWLpCsswwm/svrV0oc8rHJjcQsPRc+vQ6W7urDwbo0UEEAx91I16sfU1x2oeMNSvQQJVgT+4nX86h8Wat/aWrM6t+5h+SMfzNcpLPz611Va3L7qOHL8sU4e1q6t9zRnvXdjIzlj6sc1TNyXzluKoy3J+6vAqnNdiNCAeTXM5uW7PbVCNPRItT3O+QIpOKhvGxGFqpbS7mLE9KSWUvnmoO2hSursZuxGarO5zTmPFR+tSz0YRshhlI3VmTEGXeavtnmq/wBmeTPHFSnY48VSlNWRVKk5YdKVckYq0LVvu014xCKd7nL7CVNaohcmMe5oQfLz1pApb5mPFOBBPpRexCV2AY9KVucUpCgcVGMlqVzWUbqxPu34I6LQ0hJz2qNThsdqQt83HSi5lKkuhbjlwtSrMemapA5bjipQ2B1p3IcNDRjuCSMmtOC5+TGawYpPUVehk4rRPQ55U7llFAyQ2R0pQHLEEcetR74lbCyrz6GkFzDJIYkl5X1qbM0uurFZMN8nNCkr14NSJjbnIx/CRSiRT8jjii4xuw7dzcnvUY8scgc1Kyp/A+R6Gm+WMbjwtAkxNxA3L8tJvyB8vNOAQ9TjHam7sEleVpDEwPvY5HalErAfd4pRIDyVw3rRsw3B3E9APWgZ0PgrRzr3iKCNl/dwsJJD247V6r4n8SQaTe2mmgfNIPMYDsgqv4G0OLw34ca+uRtnmTzJSew9KoSy2OozS3jKHnuONx7J7V3QXsqV+p8rjKyxWKsvhjoasep22q2rNHIrjoR6VyepWccN0GhbCscMBWVe6Xe6BfNeWMrNayctH/drY0u7h1O25Yb/AOVcSd3c1hBxV0dX4MmeO3l06ZT8vzJnupryzxz4fm0XxHdPFCy2cx3rIR8uT1Fdwmt/ZZk2SKZYuAfUe9dPBe6Z4ls2s7yJGLD5o37/AErtfLWjbqY0a08FWdS14vc+eVxGM7d31pRJvPzAD0Art/G/gObRnN7p6mTT/wCJRyY65DTNPutUvIrGxiLyynHToPWuOUHF8rPo6WIp1aftIvQ2vBXh1vE2sLFIGFtAQ8jgcfSvWvFWpppelrY2xCyOu0AfwrUtlaWPgrwyFCKrInzEdXevMdR1S41G/kuZny79B/dHpXbCKow13PEUpZjik/sRKt7LzjNZMr9as3EmSc1k3M+FNck3dn19GmkgnusLx1rKlkJOc5JolmJbNQx5eb2rN7hKPPIvxHZCD0JoLY70x2AAFMz60rHp06ajFIdnmmlsU7cB0qFiCfSgu9hTzUhB2qvQHvUaZLf7IqZIfO3HzMbelLoYTqxViOU+WvJ6VmuzzSbT0q5cjEJO7PNVUG1d9OOpz4mo5aBKyjCDrTo4d680yJPMkyat42cCpYqFO+5VaJgaaFwDnrWhtAXcaozNuf5eKRVamo7EZ6UKKkePBA9ahbKttqkcsl3Hr1pzHtTFB96SRsMooRnKVkWkYcc1aR+OtZoO2rCPimmZX0NVLe3tk5VR7k0xpLRo2k3IQvXFV9rRSq1yPNhbpIKfeWIbb9lRduMt71rbucynde6h0dykTxqn/HtJ09qvuiH7h57g1hGJ4lCSfLk5VfStqFv3KOV3nHUUpJbjpSbumSLCyrnIx9aaWycDO2lyOoBAPr2pFOVKlqk2EbG7AHXvTmVIxzgmk2uvXj0qMj5tx5agB21c7icZ7VseELGK/wDFVhBMuY2kyw+nNY5+blsf4V0ngBx/wmdiD3Jx+VVD4kY4h8tGbXZ/kew+Jb+y0/TPLuyFjk+XGccVyVreaLdufJmVAg4GaofGsyNBpsSMQCWOAeteMM17JhonkjA4ODW9e7nbofNYOipU79T1m88W6cmrPYM25emfWsnVdIvI7dr/AEO4Kq3LIK4Z9OmnkjkRiXxy3eur0bXZdKg2XbEgdj3rGLUZHdKN42RR0vWJVnKXeRNnnNd7ptyHjQhyGHKsOoriYbi21LV5LkwBVbpXSWcaW3zI/HpTcrO6InSbjZnpmgak2qwTWV6gcoMEn+IVHoPhKy8O6hfXsRAWY5XP/LNareBozJDc3bdWbaKr+PvEQsLQadbyYnmHzkfwrXcrOKlLc8ylCpOq8PSektDlfGfiU6nfmOJj9miOEH973rmPOxCXJ5qGeZZeM8is9rgqdhORXFVqNvU+xwmCWHtFEs83ynJrJuJc5qaaX5Tms6SQluawbu7nqT0VkMJ3GrESlEqOKPJzU7H5eKXmb0YJasbkk07OSKahGCaU8c007o64u4Oe1M25p5OaXZt+ZqAlpuRgOV8roD3qsWmS8CJkovWraMsgY9AKh88KG2r+NNNWPLxFKMppphdSIYwqdTUFx8kSRjr3oK5wR9aiZzLMW/Cku5nVeqRZt48LmpRzQmAlGdoqXrqejTtGKB3JOKq4zNyKnHOT6VCPmmFIyq6u5YJ2RbmHNVI08+4OasXcnAFQ2XV3PaqirnNWlFzSQ54wpIFQHmQZ7VOrZkJFII9wZhQTKF3oM6tTt2KaEbBb0pB81COeasacqSWattBktm6of4al06ZJISinODxUyz2x6yqR71Rike1vpjbBJEbkitlqrHC0oSTT0FvHH2pWAycbWBqfT7sW9kfMfaqnoetU7xknkWWOTDngqama0tdyI0hWXGQG6VTStZkpzU20WbfU4J2Y8RgHAVu9WwyS8pzjsOappbYP72KM8feps4fTx59scr/GtRZX0N4ykleRdYPuy+R9aAEb+LmiK48yNXHzKw4zQYjuOfl7ioNN0Ifn68Y61peHb9dK8RWV6E3RxP8AN9DxWayMFypzmmsJI8PjbTTs7inFSi4vqe7+NNIt9f8ADguEQPJEPNicDoO9eLyW4muhGiAL9K9Y+G2vDVtDbT7kgzQDbg90rgfFWmS+H/E0sIX9zIfMiPsetdVf34KpE+ZwqeHryoTKp03yNojXJqvq+ktcRxv3Fasc++NTkHNAmjLlC2a4m7M9Rx7HNWdtcW11nbwOldDFNhSxPOOlUrovFKxP3O1Zd5qhiltIVOFmlVC3pzWtOPO0jnqPli2e4aXeweHPBS3t0cAJvIxyT2rxjW9ffVNTmu5m+eRun90dhWt8TfFou7i20PT5A9taxr5hXoWxXnw3uec101529xHRkmHtF12veZpPqDBuKiE4ckk1HFArjk0SBF+Veoriv1PpIwlvISSTJPNQBdzYoZvzqWIYXJqUyow5pEoGyLFMLZWkL56UfwU3sdlrKwic1KTx9KRFAXNIW7Uo7FxdkGeM1VnuWztp8swVSM81SIMkgzVHFiKzvZFmDe49Fp0jcbVHFLOrRRoFPWoA5U8ikYqThoyR2WOI88kVWtvmJonO5c0+2ACiqXwmHNzVUXF5WmSSY7VISuziqrNk9albHo1JcqsPRj+FCMBNntSxkGJqEZUjORnNEVdnNKo0hJI3kYsBlaZGwSBhnBNWY2byW5wD2qieWO7pQtyKi5ffJ4NpVuhNPIIQY4JqmjFJRg8VoKAzZ7AUSKw8+dMhmbYoT86jjOFof55M0bQtC2Mpq7NtrSAfL5KkVWhgSDUj5IwhXla0OVGAfm96xtQnKXodFZGxjPrW0bs82ryws7Gq1vETkQgmqmpRo8Kvtzt/SpbJ3ltVIct6mpnVCm0ruFSnZltKUdOpnabLM8vlh9yD+91rVcB42CLkkYINVLi2WVFaIbJU+6RTrW4MnySfLMvY/wAVN66oULx92QmnSIqSQxsd6no1WmkDL8ykmqk8XkXQuwdq9JBVyK4iZd8TKwPrUvXUuDt7rGhmXJ7HqKcGKjk7l9DT3ZccqQDTOgwOR60jQ1PDusTaHrkF7GxWLdiRfVa9O+JWkHXfCK6lZD/SLcCZCOrL6V44nzAh87K9t+Hmotq3hQwT4kEOY8nuK6sNLeDPDzmjZRxEd1oeLxX72hWG5JDMMitBbuHblXyxqTxRpCy6nMNuxY5Si4qHTtGSMZZi1cs4rmaFSxF6aYTQz3Shgflqh4h04N4adlGJYzuyK6tIfLTaF4qhqkPmaZOh7jpUQm4SBv2qscNpvljTEaVt0zdSetTyDEYdSKp29pIIyOynpVhYHAwTxV1btuR9bgqahRjG2hIrjZnpUDuN/BzTJJNh2npUSugkFZq9jWpVWkSX77VKThcUzI3cUFuaRrDliKD1p6theaYDntSNwvWgoeZc8Uxm70wDPNQyPg4poynVshkrFmqW1iLy4qDnOavWa4BY1ojjp+9UuNumy+PSq7fNTpHzKaYeRSIxEm5e6RydKmtuahc9qs2aZVj2FHQzpq9VMmY4WqxWpXO7rTD7VKOutLUfEPkNRuDxUkWShpAMtRexXLdIkYhYcd6pSnC5q63SqE7fLThqzDFPliJD87LWo/7u39zWdYR75Nx7VoXJ+QVUx4L4HIpqD1qZIy/NMiXL+1WEzyBUPYunBydzYK7cH7y0yWKK4Uo8f4ntUikHjoKcFWQH58EdSa0POaT0ZVtbaS0Ro92UzxVgqwHpRwO+40E4/wDr027iilFWQm8bcYqC4tYrlRtBSYfdbPSpy0IPQk+tNGS3A/GktBtJqzK0Vy27yL0YPQP2alfTreRvkDKf9g1LNGkoKN8+f0pPtD2USpHFlB1bvT9COVW97Ur7Lmw+feZYejK3UVoIyOitG/BqOF4r1W8t924YIPWq1gGiea2kGNh+X6UPVFRtFpLZl2RWxjIx7V6h8H7n/R9Rtj/fVxXlygtnahOK9D+EzOut3aPgboc4/GroO1RHJmkebCzF8V2uNUvwF/5a7vwrEtwA3yV13jKEx6vdkfxxhq42xmUMQ1Z4hWqs8XCvmppGmHO3FUbqMMrD1q+Suziq0keVLetc8tzopPlZwuoMtpdGPaRnmqEju3Qmuj8QWQlCzY5XrXLs4XoauLufWYXE81JK5GULdaaRgqacHPemucqtWKTTdywSBR1qJm6Ec1IjAik0awn1ZIg9aSTPTtSOwXHNMJyc5zUpG8qiSFfhagIyCT1qR2wORSIMijY56j5nYaq5HzVaVvLhLD0qAuqginOdtsBVMItRK+0uc96X7vBpA2KU470znvuRyDA+tXbf93an1NUXO5gKvsNsSih7FYZXbkyJj8lMJ4zT2O1cUw/dqUXUaexNBnY1Io+apIl8uHJphcIpOOaGdEWoxVx0r7VxWXctVtn3cmqVzjIq6a1PMx9S6LOlElmq/cnKgelUdKIWZh6irs3NVUOzAa0COEYqdF3ZNRou0CrCEKtZHbTjyo1S2Xww5HakIBYEJ+FCBSPmbmq13Pt/0SH5pH/i/uitErnhyaSuyT7Shn8pFJA6uOgqTIK8mooI0tohCi5z94nuasKAoIPXtT06CV7ajGiAUfxP/dHamktgDOQO1PVyoJ7nvTOQvI696RSH+XHKuY/kb+7UW0htrcfWg8HK5qQvnnbux2NAFOWxR23w5jlHdahC3kF35z/veME1o4fyzgge1IeVxnBppmbpp6rQgXVYXfaztEw7EV33wpuEPiyRvMDCS3K5z3zXCyxoyjciMD7VqeFXi0bxPp9zkxKJRvGeCKqDSkmZYmE6lCcO6Z6j4zjkOuMWQ+U1vgN2JrzaNtlw4zgZr2LxnbGfTYLtW+WFuVx97dXjV2PJ1F1I4NPGRtNM+ewLvGxvWz74+tTuuOnTFZ1hIpTrWlwUrjfc6Ve7Mi8jEkTow+8MV59e2ptrt0PTNenXEa7M1w/iO2KSeaO9KlKzPWwU7e6YKNlttLIvykCkkXaF29e9JJkIT7V0WPQlPljeQB+AKQlgeKq2s28HPY1aDjPHWqlGxlRrqcb3HZY9acG8vnNQlmzTQxPWk4ouVWxYkmMlHmgLioqQ4zSsaObeo9dzSAVNOfnwOlMhG5t/pTXbO4+9Iafu3Y0MB1p2NwyKNisuaTO2m0ZoWKPMgz0q1MTwtNtE3PuPQUkr/vGNSzqpJQpjHpv8QoJ3UD7woRFlctu22MDHFVZZMvx0qWZvlAquAMGg0qytGyGscLVO5OatsRjFULlsGtqa948fGS925a059lwtasgycmsnSwGuATWuVLt7VNXQ9HLFJ0UOQAimSNg4FTKuBioZE+bisb2R6snyxszWuLiO2AONzt91RTbaPYHl2Zkbkk9qjtbVi7TXLAztyPQVYJKYX1rZ9kfPxu9WKoLDgZJoKtwMZxTmORtXg0wNj6UjSwrfe6Yx2oHzZ689qXeWAY/fXvStvbDEj8KCRudvKng9qbkryOR3FOOd3A3e9INzZIAoGIYtvzFuvalCt0bGKQBc5c5xSFs5AoCw4Ap8rDI7VG24OHcgkHIp4XdxnI9aRTEOTk9qQz3/AMP3i+JPBcLOweVotj+zCvGvEUMltftngxtsauq+Fesi11WXS9+Ybgb41P8AC3em/FLR/sl/9rjXEd0MnHZhXVUXtaKa3PlpR+q4uUOj1Rx9ldbW61u29xuHWuLt7hc/M2GHGK27O/RAAxrz+VpHVfU3pCGrl/EUO6DcP4TW19rEhBUjFZ2pL9otpAOcCotqdGHk1O5xGM5NQXG8W7N+FPZmEjr6Gl3pkI/SuuOjVz1q0ozptGVYuwkZPU1fzjjvUsemTSvLPawO6xjdIVGQo96rtktnNb1LHmUIuCcW9h5PFCnFNBx1oB3GsGjqvcn60HkYpOVSnwr5h3dhSsdEW5aIkY7IwBUZOVNPZwx47UxuOlSbT+GyFizinmPf7YpYuEzipAMrSbNqdK6JVASHAqqeSasPwgqGpub1YpJIYBSKcy07PWltxmQ5qkYpJuyHz54qFmwOasT8sKq3BA4FEdWFey0I25Oaz7g7pKvZxHk1nPzMTXTT3ueDjpWVi9pJAnwa3yAGwBgetcxA5ilR+2a7LT7GXVbuG2twSZMfN2FZ1os9bKcTGNN8z2KZ+ZtiBmbtgVMNH1OcbltHx9K9k0Xwdp2lWqmaMSTY5Jq/IiRnCJGF7fLWElY58TninJxprQ//2Q=="/>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19152" name="AutoShape 16" descr="data:image/jpeg;base64,/9j/4AAQSkZJRgABAQAAAQABAAD/2wBDAAgGBgcGBQgHBwcJCQgKDBQNDAsLDBkSEw8UHRofHh0aHBwgJC4nICIsIxwcKDcpLDAxNDQ0Hyc5PTgyPC4zNDL/2wBDAQkJCQwLDBgNDRgyIRwhMjIyMjIyMjIyMjIyMjIyMjIyMjIyMjIyMjIyMjIyMjIyMjIyMjIyMjIyMjIyMjIyMjL/wAARCAHgAU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l90rL9/8AChZCg53bvemlFdtqNhxTgzj92eD715J+haCbpd2NxAPSnf6tgZZiQeoFMG77u7igxBh796BOw5nIfCOzjt7U4TiM7SC7d91RopVsbsClMeTt3fvO1IY95Q6llcqfSoxLLtxu+U05VWJ/mXLfpSsxGeVA7CgEhhmdcIWYU6OfrG7fRqQS71yUBkXse9IVSQ7iNh/u0BoKBKpJGSvrQHctkOQKRpHI4PA7Uq7XXAXDUrhZCyTOBhWOPWjz5FXDSbh6U1YiTjIA75pVgT+/k9qYWATTfwHGeoNMBkDZZmx6VteG9DXXdYFgZfL+XcZPSp/E3hO98NsrO/n2zn5ZB/Wq5JcvN0MXXpKr7Jv3uxhCRyecketIXdjgOwHrTVZmXarYHel6HAO6pNbIP3gOC/FKJnTiRjIp7Ug+dTx0pQSF56+lFwsBMysHBwD0FIHmDketISUG/OQaACUzmi47IUu8bEo5J9KVZbjHUnPY00KwG9ThvWjzZG4PJ/lQKyQ/zkXBLMW/u+lL5klxktPwP4aiMYX5y2c0giZhuXp7UCsSxzSoSQ+0dh60gmuAxyu5T2FNKBxgcY9aXzAF2xZFAWD5z8wPy+ncUxpmYgDP496VVMp3M2D60olaP5SoYUBZD9xKY34NCXDf6t3KsPun1qENEZMshFOdVblxxQPQXzZWfmTCDqaf5oOQH496Z5hYCL5dnqaa6hG2jBoDQcJJl+YMQR61IJ5JfmLfN3qEOXG1iBSFRgMn3qBErTSxnO5h6ZpXuJHXcxOfamGR5E+blhTUcoCwGDQMl3uhDN07GmF2LfK3HUYpqsjcSE89DTvLcA+WRx1oFoIJXbJLEt6U5riVDhWYnviow6j735ikadoz8pyDQBIwQcc7vWnANIvP3loXBOTgexoOF+6dzUyhdwPG38aMIG5brSl12424NJtVu340CEdT6g+ntSZJUK4+lPKgn5SB70MSvDEGkMZtLDaeAO5p6RoeGOG7elNbMgw33aaVINAEjx5GVALDrimkjAJoCFvmU4NKUzwyn3NIY4L5vzDCgVGVPmHaTmlZgOBwKNzsPl6UAJtUqQxORTf4uBUrL5ihipyOuKGYbNsX4560AanhfVG0nxDa3B+5u2OPY16/4n0yLVvDtzDnonmxmvCSSo6e4r3HwlqA1vwrCxbc4QxPXZhmmnBnhZvBwlDER3TPEooGlmEcXzSs2zYa6C/8Aa3aWoufKWVcZZI+q1jahG+na3cqhw8U25Pzr1vwh4wg8RQC2kHk6hGvzIej+4rOjTjJuMtzrx2IrUoxqUlePU8ZYGCQptZWXqGGDUZYsx7V7T4q8G2uuQyXMMYjv413DHAf2NeOyxmOZ4pU2Mp2uD2qKtJ03ZmuDxkMVC8dGt0QBQByeKGLbcdBUrFDjYvA9aFdUy0q7h/CKyOwaMlfv/KO1AC/6wnC+nrSZVjkrtX2pTGijc7/ACdh3pkibstuCcelDSNuyPl+lPRHCkj5UPYmmEA4ZBuC9aB6i5I2nqx60hwW+UGmsSGyo+92FSH5FH949TQIawMh2JgY605Y9i7iw/Gm5KgbVGD60jM5OW/KgNAZNzfXvTtpAChtwpMELwc0DhTsPB65oGIfLJ2Pwe1AaOMYaMsw6GnmOMgYbJ96Qqy8k5FAARn5wgB9DSHIO4jmkbp6+9PKbFDMcnsKQAWcneOKUK0v8Az60hchBgYpjkq4OaBh5ZXIZaAilvv4A607GSOeD1pNuUZQPl7ZpiYEoPmSPcO4puUYcJigbx9wn3oVMDPXNAiYgNjgGkVWQ/KufelRAxJzhfehWcZTzMCmNjm65OMj1pfv/KB17U3Ax0z70jLhBtPX0oAUo0a8lT7CmqMk96BEYyN2Rnt3qRMM+1T5Y96QxqhWARm2HvUjeVHhApc/3qhkjeJiSMg96VfmGBkChgKXIXlOfWjLcMpx9aXzdjbWAYGmnB5ZSVHYUhitgjc36UgB3YXj3p6SoAcQ5X9aQO8mcDP0oAQOI2wJCM9c1GybJNwOVbuKduIXa0e4etKfLQfIxwexoEIEVTmRsDsK9O+FVwrWt5CBgBwRXmnlrJiRj8npXpXwpMbfbvLXABFdGGf7xHnZsl9Ul8jjfF8UY8W3oU4BbvWbaPe6fexXlkSZoTuBStfxqAPF15k4XNdd8Lre2fTr7dBHJIrD52GeKUYOdVpMc66o4OM5K+iM8/Fm+MOx9PjW4xjf0rhLmZ7qeWaQ5eRt2a9i8Y+FtNvtDuLuOCO3uIF3h0GAfavGkfdHn07066mnaTuTlssPODlRjyvqRqrFcjp3pQASFan7nYELwKQRjhiflHesD0hVid/lijZ9v3tozj3oUIRl8NjoDXcfDOe3/tq5tpo0bzo8AMOtY/jPw6dD1qQpxbTHdF/hVum+TnRyxxS+sOg1Z2uvM5wyFpMueR0FG4xHcvfrTiAeqY9xTjG7IML8tZnSDhCPMT7vpSJKh+Rhx60iIUbj8jV2w0q71iXytPtHcjqccD8aaV9EKUkld7FPZjKtyOzCm/IzbQ2TWvrPhjVNBiie/VQkv3dpzWOcgYCflQ007MUJxnHmg7oUNtJwN3tSeYx/h2gdqQP/AA4wT3p+5c/Mc47+tBW4xIt+T0HrTijxNh+lNaVpTh8qg6AU+P8Adne3K9gaQIYODkj/AHaeu/cWZTu96R1x8+ck/pQZXK7XbPpQCFVWbLdfalaPaPnXAPpTcMGyuQT60oTbkSMS59KBjY3XlHX5exFBUFgEcge9B24wVAHrTpGKoPk696YrCDAfbvGB6d6TzgrHC5FKIY8DDgHv7UNMsXyoit7mgQ/YwAGMj3pzruZdo+tJ5bEfNJtApUCIhw5Oe1A2hJACMA8jsKeqiJRJ+Qpq/u8EdfSkzucpnA60AhzONuWO6Q9/SmEKyjHJpABnkYUdB61Jt8znG00DCOVv9TIoOfXtSFVXIDhT6etKUQrgg76UIpGMfOPWkA0su0J5f4mnBSrBRwDQzOVBftQRuUGMtx/DigYx/LztBOac5YKETAHcitfQdBude1NI44mVBzIzDgCtDxn4bGhajD9mRjayJ6d6v2cuXm6GDxFNVVRv7zOXClmxv5pV2kkqu5R2PrSsrSx/uwAq+vWo1cqBxyOhqDYQDdls7favT/hQn+jXkuMfMBXmRLStk4HvXq/wugaLSbmdjkPJgV0Yb+Ijzc3dsLL5HD+MEEni68XGXZtoT1r0bwvo8/hzwjK6w7710Mvl/wAhXn/jKQ23jiW5UBijhsV65pGr22r2MN3byodyjemeVNa0Yr2ku5wZhUmsLSSXu2V/l0PHNX8Xa9q8b295cCOLcQ0CcfnWCVTdt3YX2rb8XwQQ+KLxbcgRs2SVPesJl4wpBrlm25as9vDxgqacFZPWwFgzbYeMeveiRQxAzx3ApCCACFxUttE80qRJkySMFUfWpNdLanU/DawmufEn2lUIht1+Z+30rtfiJaxT+GHuJMB4X/dk1c0y3sfBnhlftMgRQN8rd2b0rzDxJ4pvPEl587eXYIf3cQ/ma7HalS5HuzwIKpjMZ7aGkY9fT/MwEcbQXJ+gpDKMn5jsNK7lmyo/divSvBHg6xuLWLWL9Eck/uos8fjXNTpubsj18TiYYeHPMwvC/gi61qRLnUUaCxHQ93r1ex0+2063WG0iSGJB1A5x71awBhAAo6ADoK878deNWtjJo+mvh+k0w7ewruUYUI3Z85KrXzGqoLRfgvNnPeO/EP8AbOsG3t3za2p2g+rVy29xggjI/WjhxweT196QJGOp+auCUnKXMz6ajRjSpqnHZD2YSr9wK/6UCAqu6TAHsaa2G4QfWmtE4GSeKk1sOZVyF3gqe1RuCzYHQUojQHLPg9sU9nBOUWgEIjMuFZQw9KPMaEk+WBn9KTORh857EUqBs/OMZ7mkAhDupZ80gK5Ayee5pTvDbS2V9adxGvPJPQelACEw5w2WHtSZUZAzt7Zo3Rj5VX5j1pNu089OxoDqJ5W7JztA9aVSuMSR5HY0rLxlzx2ApBtA3M2QfWmIc6FsFs4NSErhYx+dKhcdeE9DSJtJdyfpQMczbOByaRGVTudcikUoAQQ31FL5Py7zjbQMX92Gw4JQ8igfMSAGPpQvyr83Vfu1Dc6i8LKip5kzdEXtQDaSuyfGT8xz/SmSSiCJpWwxXoKqvHdyr++nCK3ZOoqNrKJ0I3M+O5NOy6kOUuiJbfWYLolpD5Z9COK6rwv4lttKuUSezhu7eVsFiuStcTHpUX3pnO30FdL4YhsItYge5lENpF875HX2q4tKS5TGqnKk1UV1bpuexX2qRaa1p9ns8xT8sYkxtHvUcE1pDZ3d5qFws1qGyFmTlPYVz158TrCGUJY2TTRg4Lt6e1WNd1zTPEHgm7ks5E3rgtGeCDXa6kdbPY+cWEqrlU4NJu1+v/AOK8SeIbTWLny7OxjtIFP3guC1YDL2GD9KPLDIPMdd3bFNwACBnNedKTk7s+ppU40oqEdkHVCF+8K9p8A232fwpbZ6uxbivGdkcsZaP5WA5Fe3+DQIvCVmT2QtXThPjZ5Wdv8AcJd2eX+NH3+LbwpjrjPpWHHcSWit9muJVY/e2NgVZ1mbztZvJ+WDSkZrpvC/gM6rbfbdQd4IG/1cY4LVlyynN8p2urTw2Hi6j0SRxJLSMTKxZjzuJ5oiUBssDj1rovGHh+y8O6mltbztKrLu2k8rXOEmQ+i9qzlFxdmdFKpGrBTjswbLSbQeB3roPBiwt4vsxJg9cA+tYG0bDuGDUltePY3EVxa/LLGdyvTg7STFWg505QXVHtXizw2/ifT0tVuPJaN93PQ15j4g8HX3huFJLlxLbOceanY+9dx4Jvtf1uR9R1Kf/Q1G1Exjeag+KOprBpNvpqkGSZt7D+6K7asYTg6h8/g6lehXjhbprr/w55YRsGEbOfWporu/gASO+uIgvIVG4FMWIYxnJp0KyXM8VsikyyNsXFcKv0PoZJP4tj1LwbrupT+G7691SQNFaqfKfucV5jdLPPNJc3MMgSZi4k28V6H4tRfDngm30e3H76fBk/rXT+GJbPWvC1k4jhdUXY67R8pFdjpupaDeqR4UMRHDRliIQ92Tt20R5Bpmg3urNstLZ/L/AOe7/KorpdM8CaXLeLa32twtc/8APKI5pnjTxRcT3c2g2sYtLaE8+WNpkrI8EWzXPiyzibIZG3knrWSUFPltc7Zzrzouq5citdJav7zc8RfDtdMsZL7Tp2lEfLxt1xXEBjIpKcN3Q17n4nvobHQr2SaRAzIVWPPJP0rwRFkB3fdYnPNPEwjGS5ScqxFWtSbqa26khdGUqybWHpSHLgEArEPTrUjryu51wepHUU1g8fOdye1c56Ybm2grj5aQu0+QXxjpQroRtIxSr5RYq52+mKQwjTeCS3zD+GmszL8h5B/OlCAtnIUj9aR9ygoVznvQA1vmIGMCnt1CsflApqdNp6UEk8v0oATqd3agrg/Mm4dsUu5iSq/lSH5QODimIm35Yk8/WgLvXHC470rMmAClK4UqNnIoHuKHVv3cY47mkkR164x2pAwT7o5PWkCZ5LHFAxs0y28Zkb5tozVWzDANcv8A6+X9BTtTcLbKn95qtLgIjORgDgU9kRvP0GKhxvYZXvS5Vh8nyr3pTKJG+b5QOgo+TaSvPtUliKgjPXLHtRsc8MBmgEpzgE9qUtkbQDuNMBSmDt9qFjfJ2SbQfvAHGaVY5FVj1Heox8/3eBSAMBW2vipFbkbQKaBvXp09acigHmgY3aylpI84717hp0htPACTBGP+jnAHWvGrS1mu9QgtIAWaRwABX0DaW62tjBbYyscYUg9K68LHdnhZ1UilCPnc808HeB5bqT+1dWUrCXLxwH+L616DqV/b6Ppst5NtSKFfkH8gKvgDpj6AdK8u+JmtGS/i0uI5jhG6Qep7Ct3y0YaHnwdTMMSoz2/JHGajdz6tqM2pXLbDI2RnsPSqjzLwETkVbtdG1XU2/wBGsppB2JGBUeoaZeaTL5N5C0Ux5APevPak9WfUQlTVqcWtOhWIZ8s5xXWeC/CEmuXYvLxCthEf++zWDoVkuoa7ZWkpwjv83vXtuoalpfhvTz50kcUUS/LEh5Nb0KSl70tkefmOLnTSpUl70izPcWOjac00myC1gX5V6V4VrusSa1rU9/KxCscRqey1d8ReIr3xNcM8kgitFPyRA/zrDAQDpu28c0V63PotkGXYF0LzqfE/wIgX3Y6123w30b+0teN3In7m1GQT/erjSSoOCB6V7V4M006Z4UUIR9puVLbqnDw5p37FZnX9lh2lvLQ4P4jaz/aPiMxRt+6tRs47muj+GFre29hdzTxtFbSnMYbufWrWj+ALS0unvdUf7Xcu5fZ/CK1fEXijT/DNqpmKtNjEVuldEKbjJ1J6HmVsRCdGODw6vtqcz8TbGwSyguxsiv2bAI6sPeuL0bXpvD9095DEk9w0ZRGP8J9ah1vVrrxDdNe3T5PaPsgrLTIQ7enpXNUqXnzRPWw2GcMP7Gq7/wBbE91fahqNy1zeXDySsc8nimkMw3S859O1RiV2+bA47UrEMMhvwrJu+52RioqyGMsWcKTuqTgIRzn0pqOkeVlQhT0cdRUggLfPFMrqaBpkSDLYPy+9LtzmNvvdj60oLpkDBNKWLYLA7vWgBZYj5YIxlfSkDsoB6tSJvVv3Z4PWlLtGCBg570DHtvZd7bQD2FNG45dxwP4aiA3GpMFuA3C0CAuBwg57mmiRmJIbApQN3oD3pXZVAWNQcdTQA9doHQk96VQFOc8mguxH3Rt9KAU245NBQg2htw5oLFjubineYkQzJhU96ozamhc/Zomlb17ChJsUpKO4l9taS2jfu2QKuvEmDiXOOxqpDbGSb7TcPulxwvZatqsJ+dyQfSm+xEbu7fUYuB8oTJNSbQny7OD1PpSgqzER8e5qI7uVJyM0jQeUVTgZPoaFfyzkjJHrQC+3A+7QzR5wOW9TSANzzN6e1IDztUHdSrljkKRjvUiFm/iVfegNRyQ5G93Ce1SWVhd6neraWkRllb+70FaOg+F7zxDc7IDiFT887dB9K9f0Lw9YeHrUQ2aZkI+eU/eat6VBz1ex52NzGnhlyrWXb/MyvCXg6Dw+v2q5xLqDDk9k+lb+qatZ6PbpNeSYMjbUQfeY+wp97eQ6fZy3dwwWOMbue/tXm+gNN408aHUron7NanckZ6L6V2NqnaEd2eDCEsU5V6z0W/8Akj1FTuiVxkFlyAa5KDwtptjc3Gr69LHLNJLuHmH5FHYVc8W+KB4cSzYKHeeQBlPZa0ryxstcsYluU8yBtsirVPlk7btGNN1KUFK7UZdVvoXI2iS3DxBIoQu7cowNteLeOfEEeu66fs4zBANiv/eNdt8RZtWg0eG20yNvsjDbM0fUD0ryXdsTYiYb1Nc2JqfYR6+UYVfx29en/BFWZ4SNhKSg5DjqtE9xPdSeZcSySy+rHNMHzLjPPqafbjN3bhj8glXcfbNcnke47b2Owtfhzc3Whi+NxtumXesOOorjnVoZGidMSqcFfQ19CW4XyYCnTYu36V4548iitPFc/kYG4bmx611V6MYRTR4+XY6pXqyhP1Xkc07Jt3OuAPSvddC1KzfwnaXn2iMQxx4ck8rXhe4MeV4NIxniTYssiwt/AG4NZUavs2zsxuDWKiot2sz0jxD8S0jVrfRYyXPy+e4/lXnN1dSXk7T3UjyzN1ZjSIz7eQNnoaRTtzlM+4qalSU9y8PhaWHVoL59RACvKtkDqKFJD7R82eaNuGDoc08oV4Bwx5+lQdJHIvzbuM+goB2nLDFKsfzlTwO5NG8b8MM9gaAHbGc9iO2KYFiVj1X2FOIVR+7f8KYFLN/OgCRW5zHwR3pRIGDE9aaFHKhuKXaoI2nPrQAAKy919RQJNpICZHfNL5iMcbcY7ih0z84YEenegdxVcSHGAlRmPbIRn8qCjMp2jOO9Kg3xnH3u1AgJQjoQ1Rjg4BIPvUjSEgHuO9O+STmRcn2oExZ5oLMZmb5h/CO9Vftlxcj/AEaHyUP8b0W1pHG5kmJlkPUmrBYF8AfLT0QvelvoVFs13briRpXPr0q4nkxcBBzxgUFQxwvA9TTfKxjnn1obuOMVHYVgI3UDvT9gJ5PzdhSq2ECsgJHc1GcM2HOPcUikKVPHY07IHzMuRSZCfKfmU96BjpuxQMCXb7uc+lPjSNwdzYYU1WwPv/lQFWQ8HBoAlTzbh1ii5JOAo712mifDm8vGjn1Rvs0HXyx95qofD2xiuvEu6bB8hdwHvXr/AN9slsk110KEZLmkeJmWYVKMvZUtNNWRWVnbafapbWkaxRLwAKlmuYLO2kubmQRwxrlmNVNT1Kx0eza5vbhURf4c8t9K8i8V+LbnxJMIYQYbJT8qA/e+tdFSrGmvM8nCYKpip36dWL4r8Vz+I71kRjFYRf6tB/F7mvQPh7pn9n+HVuH4kuju/CvJdLthd6nbWRIIkkCk179BAlvBHbR8JGoUfhWGGTlJzZ6OayhRoxw9PRf5GBq3hP8At7xHFfXkwFnAPki7mszxP4+i0icafpCxyzR8Ox+6o9BVTxx41FsraVpcmZj8ssq/w+wrzUoiqfOYs55B9/elVqqDahv1KwWClWhGeI+FbL9T2Pw143stfIs7lPs95/cb7r/SqHjnw3YLpc2q20ccFzF94dA1eVJPNHJFKkm14m3Iw6g1sa14p1PX44Y7yTakYxsTo3uan26lBqa1NVl0qWIjOg7R6/11MsSSSw5OwA9qiV2B2DoaZkh6lAYn5EORzXMewdjoXxDudI0/7FcQfaSg/dOT9361yd7ezarfTXdycySHJHpVYqwfJ5zTvKwcl+PQVcpykrNmFPD0qc3OEbNgu1FxnLUfwksd57D0o2oeBkCmsp3fLkVBsKVyBubB9KCxHTilYnb0znvSMzmMcUDEBz0HHpTMtkY61KHYIMKPc0FlHOfmNAgeVSvT5v4qQIkiZD/P6Uh2t6Ck8vBz1HtQALDIW4T5ac7bfk79zSb/AO4XCjqDSK25sE4oAQfKAe9SxxjaXY7RSYOcdvWmOS3U8DoBQA44dvl4UU3GXJHAFOAJUDGB7UbgvGKBh5rY2bsKew701yVwU4xQvl7tx5FOVVdy0fHqDQJ6iAM67kHPcUxzsAwfm74p5Dq3Hyr7UoMaDnmmKw5kVec0udwDAYUdRRgKcLyB3pcOPnTkGkUNZBg4bg0gDt8o+6O9OVVXJ4bPalwW+VOnpQMHjcKGyCB1ApS8TKFC4NMwsB7k9waAVZjhcUCHEuqFdi7ab1wKax+bqcUv3ByuQelIYhXcxVeCO1ODhOP4ulDAkbxw3el2xnBdvyoFY09A1qTw9qyXoUOg4ZfUV1mofE57iEppdsIWP8cnavPvkI5zgUxV8wnZyvetY1pxVos5quDo1Zqc43ZbvtRuNTuC97cSXEvuflFVzIwGMcetI22MfJzSkhsbOfY1DberN4xUVZKxPYXiWV/bXOD+7cMa9K8S+PrA6Js0iUveXC4P+wO9eVncGwUwvvQsnlqdijJ/iq4VZQTSOavhKdecZz6D3fLEjJkblmPXNRcjBbk1KrgjYw+j0BQV3NjcKzOr0EOcjb92lLk8bcmnKgK8OD7U1QPmAfaR60DFdQuCOW9PSkDP/eINJtG773NLu55496QBuOMZ+b3pA2Dk0oVTzml2r0Y8eopk2G55yDxSA54J+lOAH8IoKqe/NAWGYdeSaCW3ZU/hTwwUZPK+lKxyuE5oBobsBXO7BPamkJjk4pVTP3zTwo/hIb2NAJaEaL27U4P5JyMH2pxVnOGG09qTYgyJD83tQMYX3t12+tKWRvlA2mjzEKbPL5HQ05fkXeVBbsKAuMdnICgEIPbrTlAPGcH0pfPcj5uV9KQrvOQpAPegBd235SMH1pCoA+X5n9KCjgFxyV6035goYAhh3oBhujj5ZDvPanBFI3FtvsKdkXHXCkd6jcEHbkH/AGhQAbienzU8Rgjrz3FIrqg4496ao5Jbg0AbA8P6rtH+hSf980DQNWR+LGUg9eKhXRtNRQJ/G+s+YPveXHlfwNL/AGRo+M/8Jtr2P+uNdPsqX8x4/wBdxv8Az5Jf+Ef1M5/0CUZ74pG8PawBgWUn1ArK8T6adK8LnWdL8V6rdbbhYDHOCnUZyKoeDdO1vxG8lzf65qFlpcYO66Dk5b0FUsPBq6ZhLOK8Zcjp69jozoOsMRmxlJHt1qaPw3dENLeYs7WNd0k83AQVWGk6OXKjxvrvHfyutQ3Ph/QLuBobjxjrUsJPzI8GQan2dL+Y1ljcc1pRJ0tbDU7N7vRLwXcMfyyArh198elUNq52h8nuasaRoXhvQLxbzTvEupeaOsZtflkH900l/JDNeSy26eXFIchfSs6sYJ+6zswFXETi1XjZrr3K+F3hMtITwMVJLatbSeVcRvFIecOuDir+jyRWdrqWpTKBFa2rlHI6SkfJ+tZOg+Kv7W0lU1bS7zUZ4XI8+IZPPYmnCg5x5kTiMxhQrKnNaW3L2l/Y/wC04IrkboWcB27Umt+JrfSdZl0vxD4ditoAf3M2n/IXTs2f4ql/tLTB/wAyxqg/4Cao+LL1fEHh2HT7fQNQW5t33QzyJkhe61tSpNXUkebj8fGpyzoTaa6Fy70+3WCC8sbgXFhcruhk7/7re4rOEb7toyGqbQL5bDwrb6NqGg6jKYpmn3Iv8Rq62paaw/5FvVOO+01E8PK/u7HVQzel7Ne2fvddCkFkOIzukf8AugZppePcEIyD+lQ6z4yg0W3MWlaVPZ38uD5tyOVX2FadjfWvjPSmu4IRbaxbpuuIAuEmUfxrUvDyUbmsM2ozq+zWz6lFo/KB2ksvrWn/AGfpVqtrFqerJaXl4u6KNkJXHbLdqy0Ysm0kj2q7eWMfivwzNpsgX+0LBGntZj1ZR95Pf2qKSjKVpG+PnWp0eej039CK/wBMutPlCzphG/1ci8o49QarNjaGzhhUfw91a81O1vvDl87SwLEZYC/JhYentVhoWJ+SOVjnp5Zoq0+R2DAYz6zT5mrNGnr+u6Fo/iFNG1DTxHZm2ieK7g4kVmXJLeozTo9LhGraSnnrc2N9IhjlUbd6E+lcz8Row/xDsY5E+VobcMpHsK7u9Zn+INnbiJo4ba5ijhRIyFVeOlb1oRUU0tTzMvr1pVJxcrxV9/0ObvfFuif8JDfaPqumi2WC4aGG5tBggA4G4fxU/UtNOmzIhlMiSp5kbFdp2+47VjaZFHP8b5EljWRDqEh2sMjrXX32lXdzfNJe30C3ly7G3t5GxJIoJ7U69NfZWpOV4qevtZ+7592c9k9uKMKBnvT5vNWRoniKMpwV7g0xQwO1+3SuM+hRoeVo9jpNtf6vcSwx3UrRRyIMiMr3Yd6dJpIks3vtNvbe+tEG4vG2HA9SvUVj+OQR8PdGz1+2TfyFXdJtodD8C6W9ohWfV43e6m77VbG0V1OnD2SkzxI4vEPGujFq1+vZEBOBk/NmkwpXenXutamp3On+HrOzd9Al1SKdcrcJIRhv7pAquNctd24eA7zkf89TULDzaudE81oQk4u+nkUsKy98mpoYJZgfKgkm2DLbFztHqamGuWy9PAd3/wB/TVO+8S+JUntv7A0GfTbeFt7Jt3mU+jHuPamsNJvUyqZzRUbwTbFZFPT/APVSgJj5eWXtWveLDqul/wBrrZS2FyDi7tnXA3f3l9qxdjMQ6cVjODi7M9LD14V6anDYcPLPPRv7hpXl3rtYkAelNCFz6H3oGxW5+bHapNhA5BDpk9jnvUnmvjrmM9qDJEy7gu3PUU3AVsg7lPSgAbB4RcA01S0TAgfjTg7F9g6GnMFxsT5qAGyKpIJxmj90BgEsaTG3kjIHUUZB6DAoA1dJtYLuWee5VvIt4jI6J1b2FQQ6j4T1SHzodaGnc4NvdoWZfxHFXNHAFvqgDf8ALq3Fcx8OLSzlg1q7ubOC5e3VSgmTcBzzxXVSpwdO8keJjsViKeLVOlLdL0HeNtU0q5tdG0TT9ViuLdWL3c6KQu7PH6V1NzdeEzZ2dhZeKraGwtYwqxFGyzd2b3qD+0tO28eH9M5/6YCg6hpwx/xIdL/78CqdWk48r2MoYLHQqusrczG+b4VVg83iq0MS8ssUbbiPQVBpup6J4nee201HtbqHJijkbmdR3+tXnj0zVdB15G0SxhaCwaaOSOIKVYVy3w1giTT9d1MRqby1hXyHYZ2bmwSKahTcHJIieJxsMTGnNq+npqae9c4SLb67utJ8m4hsj3prBizM7ZY85Pen7XMeQM1xH0he13R9V13wbY2Ph/y5IvOZryMuquW/hJz2pmj3lr4C0R9A1maezvpZhcSGNN3bAAboRVJTtPDYY+hrodLvNVvreO3+xWd5FBwLi8gDiBf949BXTCsrcjR4eKy6SqOvTmr3vrsisfGOjkBv7U1PHXPkcfyqP/hONBJx/bl9n08v/wCtVLxX42iWF9C0NIr28l/dyXMUWFH+yg/rWF4R0628L+LYR4ssXheSPdaNMPkEnYsO4roVONtUeXLGVVLlUk/Oy/yOtbxfpTf8xTUx7/Z//rVmaj8TNQg1O3TSLKeTT4f9YZovnn+vpW5LeeIBqX2JLaBpmOV2RDDDsQfSqHinxmvh60ewSS1u9XYfM0KjZD7e5qKbi3omdGLhVhBOpUXlbr9xStrOLxHJceMfEkJ8rzPKs9PUYBI7H/Zq/wD8JLerH5NvDb21uRsEcUYGxfQHrUljr48Y+GZJWiNvqFkA1xCq7Y5h03r7+1Yu1SMJ8o96yrzmpW6HdlWHoSo89k5dSVbeeeQtbQyTg/e8tC2K0LC11K11CCa3sLkSq3yhoiAfY060nmn0l7Cz1L+y7/duiuFbar/7LGoLjTPFC6TeyP40kmkggaR44XLKQO2amnSjJJ8xri8dVoylD2d136G/bQWXhSZ9Ss9MGy8Yrc3KuH2k9VXHTB9aqTSeLGunms/GlumlscxTSwruH+yQF7Vy/wAL2vVg1K5u7of2E2UuY3+YtJjIKj196nYRAM0blefuH0zxWtSpKm97nFhMJSxlO7XLbtsznvG1lq8HjmOHUdWS/vZBEyXargYP3eK9MFv4pTUEsH+I9kt5vWPYbbJDHoM7a4T4g/8AJRdO/wCuVv8AyFdrdEL8S4ztHN5GD+laVKjik11OTCYSFac4yb91M800qw1dviX9ih1JYdUF2ym8I4355aur1LwgdT1ltRvviBZSX0b480xuCpB7cVmaP/yXKT/r/k/rWhdW7tqlyiAk+a/QZ/iNKtVdO1h5bgqeK5udvS2xr65NHPDZhbyC91FV2XFxbIVWT+6cHv61CnhnVpolbZBtPOHnVT+Way90sUiSIxBjOQwq/q2meHPElzHql5f3WnXhUCeCBNyykfxD0rljyzk3N2Pbre3w1OMMPHmt33KHxHtmsPBOjWkzRCdbmRiiSByAQPStixSyb4d+HL2+vIobK1t5RMFYeYTvOFC+tcf418N6Vpugafqelz3DpcSvGyzHOMVrad4N8NW/gXS9e125vUiu92TD8wRg2OldihFwUeh89KvVp4mVRq0tflc3be7lTRV1fwxeSPpbnbLFKoeSBv8AaH9aqnxDqX/P5If+Aim6Bqnw98PTXDWWq6m0c8RjkiaLKN74qv8A2h4MAP8AxPr0Dt/onSsKlGSfubHqYTMKLg/rFubvbcsf2/rAJIu2P4Cj+39WPP2t+fYVWGo+DD18QXp+lrTv7V8GRDzDrF9OE58n7Lt3+2aj2VU63j8Cluvu/wCALc6reXcYjurhpO4GMVUwp6s30o0vx9Z6rqMmna3p8dtpcx2280MeHtj2JPcetWtU06bS75rWRxIuA8cq9JEPRhU1aUoasvBY2liLxgrNdCmST8vSjA6ZHvTsFCGJ/CpFaFRuVP3nvWR3kIXnGPlp20L90jmlJeR88A+1NAYMVZc+lADiGVTxz6iovmBpwwGxkn2FOG8/wEY70CEVdrZyOfWpN5g4ZVwemKZtCjO3caTdERggj60wNnRjm31QdT9kauW+HWpaVawazaanqcVh9pVRHJKpIOD7V1Wj7Tb6pheRaNzXL/DiysZ4Nauryygumt1UxrMuQMmuyhb2TufO5nzfXY8m+ljoPL8M/wDQ56dj/rm1KYvC5Iz4y0/HtG1SG60of8y7pv8A3xSG50wc/wDCNadj/rnWf7jzOu2ad1+AsupeGtL0LW/J8TWt5LdWLQRwxoQSxrA+GwU+GvEwfp5Mf/oVdE1vo+qaBrqnQrKB7ewaaOSNMFWFc58N/wDkWvE3/XGP/wBCFbLl9k+TY86Xtvr0Pb/FdbF4E7eRuT1PagsodVjJw3HNLlicN8oNI0ePlYc+o6VwH1VjSvZLDQJ47c6bdatqbRrIsSL+5AbpuNRXuk+KdeiVddvoNE0wtmK0iPzOPQAdfxrVs5NWh0xXk1KPTbQL/wAfEzBGdfRc/erDbxWguTaeErG41fUj/wAvs0ZYL/up2+tdtO9vcjbzPmcYlzP6xV5u0V/VkbcH/CM/DvSTfi22XLcQifBnm/D+EVwb6Z4m+JN3ea24xbwqSrycIoH8K10+kfD2bUdU+3+K9QN3dkb2gR9wUf8ATR+ij2qh4y8bPdRDwr4aGbcnyn+zrgP/ALK/41svLU8+ona7XKui6/15mf4d1vxVr+lyeHLC6RPs8TMZj/rGQdEBq94R03SYvDk+qnTxf6tbTFLlbk/6n0YDvWD4Fubzwv8AEayWSPy7lZPIZG7FuOa6bxCx8AfEKTUY0FzpGo7lnXs+fvj2INOSurLcmlJRkpzV0ty3c67fahF5E8qLb9lijCY/Ks8ptyucj+9V/UtPhSJL3T5PO0+b5onH8P8As/hVCPldrH5TXmS5r2kfZ0fZuCdJKz7AoiKkN26E1o6Wm3Sdd2sCGsZP5Vms2TjjaK09NGdJ1ttuB9hkx+VXR+NGGP8A92n6FL4aWsN14J1ZZy5RLkMY4/vv8vRaj/tzwSXK7NbLqfmAUZFSfDOC4m8H6k1vMIGiu1dpycCMbeprpbLX9O1tryHR9NtRNbhd+o+TtW4k7jFdk4xbbkj57D1asKcI052u3p+p5j4v8RWeseMoNStYZ0t4ViULKMOQtdw3jPwnNr0esSWusiYSrKUEfy5Fc34yhi1P4p29rZRId3kq6IuBvx81egHWQfGMFpDb2htTdJEB5Q+70NFRxSXMhYOFecp+ylZ9TynTvEltbfEltfeGVrc3TS+Wo+fBrpNY8dxWcYXwvZ3iSyTGWaa6jySM52j2qhpFvB/wut4DChhF+4EZHHWusn8RXCXc6+Ra7FlZRiIcc0VZxg05IWCw9avCUaUrLS5Waa21nRv+EgsIWgYMEvbRhjy3PdfY1mtEJ13wA+49K0bnW57mFoJfLWJuf3S7d31rMMsjtti+Ue1cVRxbvE+lwsKtOko1ndoh8b8fDzRgRg/a5f5CuhsdQa08BeF4GiintpraUSwS/dYbzXP+OQR8PdGDct9rl/kK6Cy0q61HwD4WeCAmNIJQ8x4RDvPU9q6nf2CseHFQeYyVTbXf0Il1qOz/AHdjpNlap0wE3cfjRrusK3gDU7u5trc+cwtYgsQUhjzu/ShdBNzI1vb6jZ3d+oz5FvKH4+tYXjOObU9c0fwfpxErQKA5U8M78nP+7U0lUc/eNcfLCxofuUrt20Kfw0sb2O9l1RpLeHTIvlne4Tcr/wCyvvXYT+JSLuUQQWpg3Hy2aFc4q4kVpbafPpOlRxXTaXDutrcnat1J/Gzep9qxdOuNM8WnbYxix1ZRiaxbo7D+5/hTqOcleGyJwkMPQkqdde9JX12Rb/4SC7MbO0FmE/64rzWfqGqXWpTLNcsGfaFXjG1R0Aqu4eK5aOWMq8RwUPGDTA5ZndhXK5yejZ7lOhSpvmhFL0JBGkq/u2Ik96hIdG2v1oJx8ynBHapTIJEG47mHUVJqJgKuB972pN7sQG+9SqW+ZoVx9aTJbqcPQAF3RgowPcUjSO7gZyfQUudkedu7tz2ojJCFgMMaBdRWRgw+fmgTbOJFV/eo1TGc5ZvSnFwg+RA2etAG3pDE2+qKVAxaNyK534ZBZrPXrYSRiWVV2K7Bc8+9dDpDIbfVSM5+yNXLeCPCljeWGoarr1tfC0iA8kwt5fmEnse9dtC3snc+ezNyWNi4K70sdaPDVzt/1tsfYzL/AI0LoF+OPNtgP+uy/wCNZ39keBv+fDWj/wBvdN/snwOVyuna2R6/a6z5aP8AMdft8y/59r+vmbZ0+TSvD/iKa6uLYLJpzooWVSS3pXIfDbI8NeJsf88Y/wD0IVrT+F/COoaJqz6fBqkN1a2jToZrjcrEdsVU+H2n31j4Z8RSXdrLBHNbx+S0i7RIdw4FbJRVJ8r01POlOtLHQdaNpXRIQW++eTSY+Qrk+xp+3cuS2G96s6Vax3WpwxXbGO3Y/O3T8K4Er6H1LkopyfQsXf8AYWu3VrcXdneX13BCsP2ME+ScfxccjNaNzfw6FpxGpzW+jWYXdFaWYBncem7r+dVZ4/FUhlh0y3sNCs422/aDIpmZfXPesmHQvDdhcG5v7m412+3bg7krGD/tA9a7dl+8kfNpupN/VKWr6v8A4OiKsl/4h8eM+m+G9OksdJ482QZ+df7zt3/Ctzw5pGl+Fb6K0sIHvdXkcK95InyxjvsH9avPrF1qGiw6fYasmg3UTsyLAmI5B2X2rjte8V+NPDTtY6iIVnlT93eKgLMp7q1Wnzx9x2OeUXhqreJi5Po+n/BM67lS4+MiSxtuVtTQ5/4EK73WbSDX7vWPD97MqCS5eSzlPSOT0J9DXE/D3RXF+/iLU0ZLS3VmiLjmSQ9CPoa15JpGnkmaTe7uWc1FepytWOjK8Iq1OfOtHocvp+va74D1G40u5h3Q7ts1pOMo49Qf6iu10m60rxLYXM9rp11p1xFEZQCP3B9lJ71JPqOla1DBDr1l9qNvjy5V4kwP4Se4pmo67c34MC4gsV4itohhUFTUq05R21N8JgMVRq2UrR/P5Gcj/LjaPMPc1pQMLHwzrt7cOBB9nMOR/ebhRWYQn4+taGl3MNr51pqMAn0u8XZcRnr7MvuK56TSmmz1MZCVShKEN2jz3w3HrGsOPDthcSR2tzJ5k4HCgDqze2K9WkutJ8J+H1aFDFYWXNuD9+8uP75/2c1TtH8P/DOK7tLdpNT1m7YbYFjIKxnlVY1lTaBqXiC6Gt+MZxZ2gP7mxThyP7oX+Gu+eureh8pQvG8YK83p6f8ABKfge2lk1C98a6kdrIzNbZ/5aTt6ew5ra0T5/EunSMcFrtCQfXdSahqKX3lW9vCttY267YLdeij1PvTdCz/wkmlg8/6VH/OuSpU55q2x9FgsJ9WoPm3e5i6R/wAlyk/6/wCT+tX7rP225HQGZ/8A0I1n6Rn/AIXr3wdTcH6ZNal2VS/u/wC958n/AKEa1xXQ4cjfxr0/UgWLovA56mtDWb7w14XmFpfpqM92UDgxhRE+fQ9aofOR83ftV67XSde022tNa3hrM/upIx8zL/czWFJwv756OPWIdNPDvU5XW/EN140trLR9J0MQQW8jMiw7mLE92J6Vr2HgzUYLGG38Q6/LZWyAgafBIWkx9Pu1rjV/s1qbPSLSPTrXG0iIfO/uxrPjaSO4jmD+YyOHG45zitpYhLSCPPo5RKb58RLV/wBbnQW39heBdCn1eCxNtKq7LWWV/wDSJ2917CsjwDoeoTWV94raJJtQvXZLYeaq7SfvPyeMVm/ETSNR126tdeshPdQ3nyGFfm8qQdQB2FVbP4ea5Hbo+qapFp1sV+752WX6qOlbqzhq9+p5j5lXtGHw9NzrY/Dur2l3Hcv9ntpI23qTOp/ka5T4j2NpYapa65pN3FFcz8zR27/ckH8Q+tXYvCHhq1Ia51671Af3YgyZ/OrlpoHg28uVsINPvYpLj92JrifcEPrWUHSpvRnbiY4zFRvOna39dw07W18b6HJNLGq65YqPOZOPtEf97/eqijbuFOF6c0ngLw7qWh+Kr3UL63kgsrBJEcyjb5mQVAHr2NOw7x/cGB3rLERSlod+UVZzotS2Ww4ALyuDjrmmg/Nu2j6UjZXBI5PpT/vN9z5hXOeqBV3+dT8tCZzgrlT3pCGb5XO0elG9V+VTxQAmxkYqwyhpZDIxCYxGvSkBcn5ufRaCAPld/r7UAOUjgZwvrTGj2HCMWHrTmRCu9TuUdqFdNuMlMUAXrC+fTLoTwbXYddwyD9R3p9/q95fn95N+5H/LFBtRfotUnYlvlGAO3rTlbacAcHpRd2sDpw5ua2vcaGCHdjKnsaUXD5OFAU9h2p6b1BEgVlP6UhVAuUOV9O9BZNaXsunz+dbEbyMHK7gR6EUXmq3t8FE1xIyKchM/IPoKhRm2lV4X3pT5e3JBxTu7WIcI83NbUa6vIoZ8L6UC4kACnBUdvWmklpPnyPQUrBcZGWapKFlMtyQzsXK8YJzt+lRhDv204BgMqcMf1pfMcqd4w1MAChsxlh+NX49TUW8Vtd2cd+tucwGfnyvp7VnbQIw3elI3LuzjPFEZOLuiKlKFWPLNXRb1C/n1J1a4mUKgwI4l2Iv0UVSKoOFzimL8jbP1pw2qOWyKG76sqMYxXLFWQ4bRxsHPejBhk25G1u5pNu5d2fl7UMrdCAxPvQFtRzHYcbgQaaGKAxn5l9+1IFSPLN8xpGdG4Vdvr70A2bK+IZ8mRLe3F2yhXuXjDO2OmD2rLnmmupGmmleWbP3pGyaaVddpKcUjuPM3Z4qnJvcyhSpw+BWuKTuUSoBkfeFPguDDcw3EA2vEwdT7imYydyjGe1JnYMEZzSLavua518wzSy2NjaWksxLSS7A7sx6kMelY7ZZiWBLE53e9OKFPmLA/0oEzp9w7ifWnKTe5nSo06StBWGiOSXnk4p0iMMDcBQ8s3BLY9hTQ56Pz6GpuaoG3IOaAAw/u+tOEe4ZJPPrSrCZWEUQkml7JGuTQO9ia0vr2yjdLa4eFG4PP8qryuZW3SF5H7yPyTV+Lw/rc5GzS7nP+0hFWW8KeIR87abNx6Cq5ZMx9rST3VzGaQOw2Lx2FKDlxuGxh/EKvSaPq0BbbpV2W7nyjxVNoGRdkxMcg6hhg1LTRopJ7O5Pd6heXaos93LKsfRWfg/WqbMXbOcLQnCtnk05A5Qs6/KO1P1BJJWWgqL5TfvGyT9003eeij5u5pFQyEluB60rSYwgAx60AOMiqMMu5vWmMQ3Pl496X5FHzDJFKVZgCXx7UhiA7B8v3z3NJsRx97DHrTjtAPcnjFNZV3YOaAFRYweXPHYd6CU6qDj3pGSNV+V8kdqRXGPQelAE8T7GO0bm9TTi2TiQ9e4FNLbflQZ+lOZXlQfLwtBQx08s+pPelCn7yjKj72KXAXP3iPQ0qwSH54txz/COrUANZB97cSp70F8rtUYUVL5Nypw1rMP8AgBo8m4jOVt5f++DRqJNDN4A+dST2NIJGYkL+lSeTeN8xglyf9g00xsj4aN42H3sjmgaYi4jJLDcP5UxgfMD4yB2rWg0G7v7OG4jeGOGRikRlkCmRh1AzWc1vPE7wumHjO1hmm01qyI1YSbhF3a3IpCJDn7o7Ck8xQfUd6ljg86VIVBaVm2qg/iNW7zQbuyha5JhkRG2yhJAxjPowpKLeqHKpCElGT1exnu6P8uNvvSKqlTgdKkibzj5Qi3Sfw4606aG5t3C3FtLAT03oVzQO6uQKeq8g0bSOMcdzWrDoGo3Fl9qWBShUsvzjeR67euKIvD9/NCrKYvNK7hA0gVyvqB3p8kuxm69JbyXbfqZW1Pvb+PQ04SJncgw/oaQbY2IP3lOMH1pTJ/eQZ9R2pGlg3bjhyc+tAKk/6sHHemyYA+WlHzAepoFYUyHcOKUlwemc/pTRhW5oH3Tg5NAbhs2nLfNSlQRuVvwpDnb0yKREC8sevQUAKpx1BKetL5qp8yj86RpXT5ONvYV2PgTwgfEl4Lq7iZbGE8/9ND6U4xcnZGdatCjBzm9EQ+FfBN/4nnWeYNBYD7zkY3D0Fet6doeheGYFS2t4w6j7xG5zV64lTT7Zba0jVdowoA4UVzk8xMr5O5v7xrqlKnh13Z8zWxVbGS1do9jffX7ZeAjZ9CMVCPEkG7DR4rm3ILcnNQuq9q5JY6pfRE/VIHZxa1aTEKFOT2xWVrngbQvEEjXEsOy5IwJIzj9K50zGFtwYg06PX5lnU+aysvetI42MvdqISoVKT5qUrM4fxP4J1DwyxkI860J+WZR0+tcsW3NtLHbX0ZYapaa7ava3SIxYbWQ9Gryvx14L/wCEelN7axtJYOe3/LP2rSpSVuaGx62BzH2j9lW0l+Zw7yZ+VBhfSnLIgAXZ1pu5ScxDI96ejMy7jjd2Fc5640n5juOB2FJvYNuxn0qQFWznmQdDTW45OM+lABHCztvfjNNfhioO73oaR3H+wO1IAVGUBbPagNhAu1vQetOCY6N+NOVBj96+1T2FEjRceWSq+/egCfzi3yxjBNNaR1Gwn5vSlG+TooUDvQAQ24gEnvSLED7VwSd3er+i3cdrqm+ckI0TpG//ADzcjhvwqg0bD52GSelPtY1nuYbcvt8xwpJ6LTi7O5FSCnBxezNVLbxDtC/8JfbMfUxDNZMl74vTxdB4fGrwl5l3ibyhjbjNaV3c6bp189svh/V7jyjgyxr8r+4rmrnxST8SLXU10m7URRmMWxX94RgivRhz/asfIYj2Ct7GTfe51Jg187h/wl9oNvH+qGRRdBtW1Czs7efzZ0i2zXHTzCOrVHp8+lajqkNs3h7WLfz32md1wF9zVV1lsNUeO1kxMsm2Nx39K56znZKS0PWy+FBylKjJ3S67alDxJ4g0FP8AhGrC2uprhNPu3kumaLbgEjp69K6g3t7rM0154d0q1u7LBZZbptjyYGTgVynxA16ODxjoyTQxTnT0je4CRgFn6sprZ8T+N9QaytPFXh+4C6ZIrWs9kyAeQ5B449ua6lFNLQ8SVapGpJ82rerRH4f8Y6Jf3ttd6qg0y4tbjcpjTKOB1FZvhnV9Nuda8RWb3LI+p3DG1ITIbLEjPpWv4Y1WTwjpfh20uNJsriLWJzL9pmXcU3Ht9Ki0NhYa54vubaOLzoZ28p9g+X6elJxjGL0Kp1atWpBX1T0uXNC066ttdcSwn91G6M46K2ODmneFpptW8I6/c6zcT3402cuvmPlmVf4Qe1OsJ4dctk064vtQspwrMHtcYkP+1XPeFfDT33hHxRcpqt/G9oWxbw9JsetZ0YxcLHbmNarHEKTXK1s/1JrjXTfalYeLLfSrqCxsYvLaNJfvr9aht9cu77xU/jW70N5rCGHbDGkm3ywowGrAttNSPw8zA6tFfbNv2ZYW2OamsbCFPD8rXZ1dr0wtGlqIWCBu1b2PKcm9zqtRgt57PT9Xs4mhh1GJp/Ldt2059azCOpzgVpXSSw+EPCsMisjLZtuRhgj5u4rP80jooavNqpKbSPscDOU8NCUnq0IiuBjblT3p6IFPLD2qPEhyT09KE8v5guQ3vUHUP6NgYZTSH5Og49RSrG6JvIwppDHhQwf5e9AAChK43GlkZnYE8AUCPcvyEAZpBlSUbkd6BI0NA0tte1y30+FCd7Zkb0XvX0Nb2ttoumR2loioka4UD+dcP8KNFjh02bWHjCvMSqZHKgV09/fCaXjIHQV10/3dPne7PmsyruvX9kto/mK05kbK8+tZ2ortBOzFWf3UaGWVxGPc4rF1DxNpHmeRHcCSTpxXHOLleTMo6OyKrSkNzTvmYUkc8dx80fWrICiMknmuTkkb8xnSo7VSMEiybttJf3t4dyWwGfWuWn1HxTBOSYfMiHpTVNPcG3a521pM0EodCRt54rubC8tdf0x7W6VZNy7XRv4hXlulaz9uiEckTRTD7wIrf0y5a21CGYMQFbkDuK7cNNwlyvZnLWhzLmW6OK8a6CvhbWfs8PzQSjfGfQelc0yq4DDOa9q+KGkx6h4ZGpIB5lrh8+q+leKL0xu61daHLOyPoMuxDr0E5brRgoz7e9O8wRZ+UN7mgsT8p7U3Gz7/ACDWR3Au98lOR3pcbGIzj3FDyJjEecUBAsfB47g96BCsYVAIBZz60gdEJzGZM+naolByXx+FS5YjKHB7igV7kxZXAVWIA7UokycEfL0oym0hOfrSbQRkNhu4pGgAbX4PC96mgjuL2TZaxO7Dn5FyarnrhuvatbT5ojpV5p5upLC4mKslzH/DjtVQSbs3Yyr1J06blCN32Jkm8SxIiRy3gRSMACq8zyN8ZtNcnMv2Y8++00ptLsf8zvN/3wKzm8NWz6mupP4tl+2L92XZyK7KfLC/vHzuLdbEJWpWt5G1c3fiKaSVPNvthJGNvBFQaZbtp+q20+qwSRJyVLr1bsfzpFsbx/u+Npj/AMAFF44g0Qae+oyalO1x5/2h/wCEY+7WMoRXvKVz0KNerUl7OVLlT3Zz9/4UvdM8UaJqmqTxXUmp6ixLI24OoYc/rWr4hgtPEuvxeDfDscNtYwytLfXCD5TJ/eJ9B0rRbT5dX0vw0bW4h8zTLySacSNjapII/lSatqlv9qvRplnBatcN/pE8XBm/wrpdZKKl1PJhl1SdaVJbJ7vsL4V8P3Nq39meJraSay0y6/4l1xuwGYn+H+8Kz9IG2+8Zj0lIrS0XUrtopoY73yr1U/0V5/mRGHbB9aoafYzaDp+qPqN7Bc6nqT7mjiOdnqTUe1UoNs1jg5UcTCmlfW9+hPYzWGhRxaprF6LYNG3lRhdzSAio/hnq91BcT26aLqE8NzdmZbmMbEjHYt7e1Mh1ZYreKOexgu5IDmCSVd3lH29av6Xr15JrtnNe3LJaq/7xI/kXp6Cop1YRikkdeKwWJrVXUbVlt3sZeleLtUutT1OHVPFOqW4gmZY/s1p5uRn2HFN8R+MNQ02zil0vxVq88zSBWW4sjEMfUiptL0e80C5vrq519rP7ZOzIlsiyFhnIJzTtf0e58S6asNt4me8kilVvIuYljyPUECun2kb2ueH9WrcvPyu3oW/FdxNdarFNPKWZoEJJ6ZxWFgAfKQB61qeJJY5NSRIpBMkcSoXXpkDms3ZCI9yuc+hrz6nxs+vwitQgmuiIzy3X5e9OQopztz70hZCuFUl6d5bKFZjiszouNfep3Hoe1KgIPTOetOV9mS2CfegliOG69RTAY2WkKg7RTlBGEHHOMmjaD1XFLEjefHu+6zAUxban0LZoLHwdbLAo/wBQvK/TrWVMwVVz/CM1tM6weGLdT08tF/SsDUZFWHA6nvXRinaKPj6Os5S8zC1eyvvEA2LI0duOPlrOi8M2mlxEou9x/E1aN14wttJg+zxQvLL6KK4nUPGGsXt0wGmvEnYVwSblHRnVBWdzoo9Qezm2kcGrz3srRk9jVLw/b/2ncQrcLgnlga6LWba3tAFjTCjiseVpXbNVUTdrHMxzjziZjgE9asSXcMPC3MZz2JqpqOnvqFuVhO0+ornf+EKcy7572Qt6Zp00nq2VNI6kyQuQ8e3d6rV+3benHWucsdCmtCAk7Ovoa6S3haBfmrSLfNozKSR3EMUeueEZLaX5t0RQj3r57mhkt7iS3mXEsTlSK968G3RYXFuRhQdy15d8QtBn0jxLNcuwaK+cyRsOx7ivRrrmgpGmT1VCrKi+uxyfyZ6EUb1HQZXvSso8rPX1pAoX51+b2rkPoQeMLhh1PakH7xlZ3wR2ojYOSWODTxJGTsKfL60xaCmcYKsg+opqYxkAmlZoYz+7XLdgaRt7HghW74oAmUAcrhj6Gk+fduZcfhQAgUF+D2pBLKPkU7l96RQ5mSTjdz2pPM3LskHzjofWgPuO0qo96Vvk6jPvTATYIfmdCSe1IdrDAHzGnJJu/wBa59hTDk5wcUAgK7ORkHuKeh3naO/amr8y45zTdpblOD7UgFIZDxkc9jT9rSbSMe9IyyOuQOR1pjbgNufrQNEjNsbk5z3qM5Kkgc+ppwdQuxx/wKkbGN4b8KBApJYcYx1oCPIxb7qeppm889/ekTc77TkjsKYh+fLO45Z/4c03knd91j3p5bcoXGGXoTQGPXAJ9+lAxY1Y/KuCvfNNONx38j0FI7cdcnvSJgEZNAEiyIg3LGB/dJpgYyElyfrQ3zNuAyKUlSOKBCnDgEDpTTtXnaaCCoz/ACp2zfli4X0WgBu6M9S2ferOmRpcapZxM5O6dP51XBhPykN5grQ0IINfsVxtYzL1+tNboiekWe5+KpfseiQrGh2+Yq4HpWYYBeADOExWh411M6XpEU3keaGlCnjp71h2V+ojWXPDc1tjZK6iz5HCwbi5EM2jRRyt5CLuP/LRhWU+jSyXG1nDOO+K655RLHuGMVkX10tnCXXAc9K8+UbbM7IX2Zd0nTbexj353zn9KoeI42khKocuea5zXPFN3omh+baxNNeynjAziufi17WtV05jOkkV2w+XinOLnBFQg4yN6xnMDKkhIatgxJKu/NcBpEXiGOUx6ggZGOQ1dVZXDwSeUx3KaxnT5XymrXMrmkYQDw9LJJtjxnJpssm0dM5qg0rZbrTpaMycLM3/AA7LMNatNrERlvmA71V+MgBh0rJx878/hVzwyR9qtnPXfVT4y4FrpbEZPmMB+VevHWgzHDWWNh/XQ8oViWJfpSZRDk5IpxKBcEEv2pwYhNzphh0Fch9SNaYEhVQCkdW3BdmB60okQRkqmXPel8yUr85z6UxAAiccOfWmpNjOVDUBhj7mCKcYllAaMgeooD0JCplfcx+lOIjXjJzSMzjoRUQXPWkUPIXq/AHpTwPlzn5OxpmNpz1SnccZHy+lMYm4Mu0rz60okfoFUe9B2FsKcU3bjuSKCRxxnhwG700sUOFoABYDH409sDGzk9zSGN2v94Hr1pwUuvzOuaazEt14pmQrUDFKgfeIIFHyIdxXk9BSnAz70xlwvJ6UxDtzD50xt7ikZyfnGAaZtJ5HAqRYj93gg0AM5k685pf9ZtTpinZMO7n8qAQwLbCR/epACxk8sMAUkjI2FVcmkJckgscUKF/ibA7GgQeU/XHPoKQKQ2CMe1B8wfcJyO9O8xgmSdznrmmINuSSrA+1NLYbcgwfQ0FweNmPcUoY4yACfSgYpZHII4fualt5zBeW0xP+rlVvyNRb+OY+TRtHPHGOKBNXVj6H1jZqvhdZto2yKsgB7Vxd0n2XZGPugcYrqdBnfUvAEPy4f7Ps/KsK8tnFrCZB8wXBrXHR5qal1Pk8P7k5U+zIBqRSDbWbdXBu8Q43ZNWltxJ8lQhBZSNM4yq9K8yzejOy6R0llZ2MVnH5lusjheS3asy6jsmlYs0QQdCO1cPrPifxFqbNZaRZts+75grCHhfxhIn7+78sHqC1d6hzRsRGDvds7iaVJSyQyqQD61FHg/f4YVwv/CP67bNujvCW+tbmnxavAq/an3+9c1SFtbmqVjpjJuTrTCMipLdMxDd97FEwCL2rKG4pN6GtorFJoWXorjNO+MEedLsJSMhZD/KoPDjvcapDZoMiQ7nPoKf8Y7zy9P06zGC0shP5V68E1h9Tlof77Cx5KByDTyQ7fMenelLJsOUwe+Ki24IOPl9K5D6oexLfcOF9KaWGQc5qTIBB6bu1NDKuflyO1MBHVX+cE4/iApm1doKt+Ap4bLfMMA9hS7UiPC5zQJolC7V+fBA6UgYNlsYo2kNjrSMGIzt4pFMVWkA+UD8aQbyec59KTdn14p6yY+YD56YCmDAG9tpPrSKGB2Dn3pDk8ycsfWnKfL+Qd+9AkNwwOxeW9aVgyrg8GkdNh46etA3Njgt70DFWMkAhh+NDEAYGD70mzJIJ20ZXbhR07+tIBwfcu11z6UwIu4liQvvQWy3OPalcsGUMQV74oATcApPJ96aA7rgggdjTw0ROcnA7U1p3kO12wOwpgKpH3UXc1IwIPQr6gdKPLMbdcZ/WlGSefwzQAFQMddtDeW/T5cdBRyFLfeHem4XpwaQMcodvutuA60pjwpkPPtSLG4Xf9xf503Dq2/OVpkpgAevUN+lGdh3Lz6+1Kcg7guAaUGRz8i89z60DGEjOeTmnhVZfvbaOUbEiZHtSGNH4jbH1oA9i+FutW9zoR0mWTF1EzEIf4lPpWjrttdxXioY82uOJB2rxOzvbiwvEnhcpNEco6npXvHhbXI/FnhsSSbfPA2SqOzV105KpHkkfN5jhZUKjrw2e5zEhWJs5xUchjvMR9V71T8RvJpdzJFIpyv8AKsbS9cjRvnfAzXlVISjNplRjzwUkdl5a29t5dtCF9wK5u/0nW7xyUlKx101pf2rW3miQMfrVW/8AEUHliJGA+lOTVtxR5ovY5eKyu7Q+XM+73q4qbFwaSfUY5TwRmqs+owxLlnFc7TNrNltrhYepqjcXoaQAHg1h3murJJtj6U+zL3dwrc4Fb042V2U423PUPh7aiS4ubsjlRsBrhPibfLf+N3iSUmO3iCY7Bu9d34F1rTrSJ9OmmWO6ZsgN0aqfiz4aLez3WqabKTcSkyPE/IY+1exOLdJKJw4SpTpYtyq6djyRl8tuW3fSlx8nmNzVu60m/wBNXbf2U8Df7SdaqoNwIVgEPUNXDtufUJqSutSLduBz1pyIwTkcdaXayHdxtX9aUu85IJoH6jTlxnIpAAvG8ZpOV+ULgdzTlj43KeD60CJQMAE8UvmODvVhQdrHrShkX+GkUBAlIbhCevvTjHFHgO4J9qZjfyCAPSjy8H5jx6igBQEycMTj1pmCTkDinAxpzjLUE7uMYzTAVS5GOPxpjM/3B0pSrnA25b1pduMo52mgBrKBgPzQCoPzDA7YoCkthulOPy/KF47k96QCCRACNmR603OQQOPanbw+V2BRTQNp2twTQA3YoGdx3+lO3Bl2sOf4SKa20HuW70owAdp56g0AKuY1xNy3YelNZ9/JXkdqQnd8xP51IYmjjDr8w9qAG9PnDYzQhMJ+dR83Q03O5uaegLKRjJHSgBsjySjDZwOwpv3Rg8CnIzjgNj1oCqx3Mc0wFBdl2HlKAygZViPak5BypoVPMVieG7CgBxysYJ5B7004X5gcg0IzH5S2MdjS5KtlsFfQUCFIx7Zrq/h9rcmi+IYbdpglrcHbIrfoa5MNli+enrW7pHg7XtZxLZWpVPvCWU7R+FVC6leJhiVTdJxqtJM9S8f6SLmyW+QZ2/LJj07GvFNRsZ7e5aMHjqCK+itOsru48OJZauqfaDF5chU5B968c1m0eOSa2ZD5sDlc98dq2xkNOdI+fy6b5nTvexyaXuo2ikJMdvpVKfV9QLdc1pXMb7sBTWZPDKD9wgetefFx6o9JxclcSO91ST+PAqyI55iDJNk+lVo47gMACcGtW1gZscEmqbT0QlFpEttZRY6ZatdWhsbctkK2OlUpriLT4w7Y3+lYF7qEl5LknC+lTBNuzNIUpTeprrdm4kL7iGB+UjqK9B8KfEE6dp/2TURJcFD8sntXllvKEXrViC6/eV6NKo4qxli8HTm1c95t/Geg6kQsuAf+mig0lx4X8J65ul+z27O38SHBFeQQXnGBWnb3zxEMsjIw7g1t7WMviRwPBTp605NHT3/wgiJb7DfuFI6S84rkdb+HmuaInm7BdQ/xSQ/w/hXRW3i3U49irdswU/xd663T/HNrMojvY/LfoWHINL2NOfwjWNxlF+97yPCmt2RsO+z2Yc1EQu8gEsB6V9CSad4W15XDQWsjP/EAA1cH4k+FstpIkmibpYnPzRueV/GsJ4eUdVqehQzWjUfLJcr8zz7IJ2bQD60mxjksDgUoBlXH8Q5pwlc4y33e1YHqjQ6nGwYp4Pyloz9VNNMRb54xn1FNVdrff20DFMgYBimH9KOV+Zhn0p5CknL5z0NMOYhjOQaAFeRgQwbrTCC3O756k3hk+7yKaCjDkYf1oELtUpwcnv7Uzc38RyB0pQEJI/iNIQx4xkD0oABywzwfWk3fNt+8ScLTuSOn0rV8K2C6l4osLSZCyNKC/sKEruwpzUIuT6Ha6T8JFutPjuL+/linkXdsjAwtVdR+E+o26M9jdRTqoztfhjXo+v61Fo0UMZbG8Hp14qh4X1+XU72e3kfcmNyZ6iu50aV+XqfLrMcZZ1b6djwiSAWty0VyrK6nayHsajMjRv8ALnaegrr/AIkaTHYeLpZBgi7Tzceh6VyLI4wrDg8g1xSjyto+lo1VVpRqLqgXaWyQf8KZlhIecD1pxHHWjJYbcDikaNjio3dcL6+tNbHtinFQF+9kelNBjHQZNACKNzdaCcsMHGK19G8N6rr+5tMtN4Xq7HA/Ou40T4SPIBJrVzhcf6mLqPxq405S2RzVsbQo/HLXt1PNI4ZLuZRbo0k2cbUGc11ulfDnxBqXzSwpZr3MvOR7V6jZ6f4b8KQ4hSFHA5Y/M5rO1Px0QrLYRD/ro9dEcPFK82eXPMq9Z8uGhp3YaN8PdC0BBc3jC4mXnfMeB+FT6l460zTUMVnH5xXgbeFFcDqmsXeoEtdXDuPTPFYF3OTHxwKbrQhpBGtHK515c+Kk35G/rPxD1i5kKQziFD2jH9a5gaxcfazczOZCfv7u9U2fK8VXds8HvXNKpKafMfS4fL6EIOMYJXOraS01CASQ7Q56ioFsoA2x2BJrlFluLZz5RpDrklu3mPy46CuN029jzMVgJU3o9DqZ7GGMbnYKBWXd6za2SlICGeucu9Zvb5stJtU9qqBMnnk+taRpWWpnRw11qWp7qW6lMrscelCyALk1Cvpijgtt5xWq8jt5EopIsJIzHjpVyFgvNUV+WnmTaMZp8xm6XVmxBcYOc1ZW8ZjjNYaylFqWOUqNx61akc9SF9EdFFd4GM81eiuyOd2a5eG4JIJq7HdY71Sm+hzrDrsdRDfBWUqxUjuDiu/8N+MImtjb6jJh4wNsn94V5ClzjHNaMdxlRW8aslvsclbBQqrszAUgNjft9/WlZT5nyjOaQgMobGfalJdFDCuE92wKkqng4pSqgfPyPUUm9tud2QabtBPGTTAXCE/KD+NBCkcA0pdCNkq4/wBpaUwjZ8soI9KBCKmQQcg9qTbuwCfmWlUuQACT9KY2CxyNv0oGLInO5cH6Uql0I2fnTVU7SAcChy+AM8e1AD2B/vhmPpXcfCqwMviaW4kGRFF+TVwSpznH0A6mvePAmiLoPhsXEwH2idfNkPt2Fa4eHNO/Y87NK6p4drrLQ5f4iPJda26wy/Lbw8j/AGqyvA+oPZazayyvzIfLf6GpJdL1e81vVNRv4THbXDnyl9FqvZadDbI7o+50O76VrUmlWTPGw6vh3Bm58XtM3RWWqxqWKny3x0C9a8u3uBgfNn1r3zV7ZfEngOVARl4NwPuv/wCqvAgmV2nIcdqjExtK/c9TJ6vPQ5HvFikKx5OKUiFFxvJb2ppUFcbvmpowDtx+NYHqjh5eB8xB/nWjoWk/2zrVtYxBmMjfN7L3rMCBWCn7p717B8MPDosbKXWLpCsswwm/svrV0oc8rHJjcQsPRc+vQ6W7urDwbo0UEEAx91I16sfU1x2oeMNSvQQJVgT+4nX86h8Wat/aWrM6t+5h+SMfzNcpLPz611Va3L7qOHL8sU4e1q6t9zRnvXdjIzlj6sc1TNyXzluKoy3J+6vAqnNdiNCAeTXM5uW7PbVCNPRItT3O+QIpOKhvGxGFqpbS7mLE9KSWUvnmoO2hSursZuxGarO5zTmPFR+tSz0YRshhlI3VmTEGXeavtnmq/wBmeTPHFSnY48VSlNWRVKk5YdKVckYq0LVvu014xCKd7nL7CVNaohcmMe5oQfLz1pApb5mPFOBBPpRexCV2AY9KVucUpCgcVGMlqVzWUbqxPu34I6LQ0hJz2qNThsdqQt83HSi5lKkuhbjlwtSrMemapA5bjipQ2B1p3IcNDRjuCSMmtOC5+TGawYpPUVehk4rRPQ55U7llFAyQ2R0pQHLEEcetR74lbCyrz6GkFzDJIYkl5X1qbM0uurFZMN8nNCkr14NSJjbnIx/CRSiRT8jjii4xuw7dzcnvUY8scgc1Kyp/A+R6Gm+WMbjwtAkxNxA3L8tJvyB8vNOAQ9TjHam7sEleVpDEwPvY5HalErAfd4pRIDyVw3rRsw3B3E9APWgZ0PgrRzr3iKCNl/dwsJJD247V6r4n8SQaTe2mmgfNIPMYDsgqv4G0OLw34ca+uRtnmTzJSew9KoSy2OozS3jKHnuONx7J7V3QXsqV+p8rjKyxWKsvhjoasep22q2rNHIrjoR6VyepWccN0GhbCscMBWVe6Xe6BfNeWMrNayctH/drY0u7h1O25Yb/AOVcSd3c1hBxV0dX4MmeO3l06ZT8vzJnupryzxz4fm0XxHdPFCy2cx3rIR8uT1Fdwmt/ZZk2SKZYuAfUe9dPBe6Z4ls2s7yJGLD5o37/AErtfLWjbqY0a08FWdS14vc+eVxGM7d31pRJvPzAD0Art/G/gObRnN7p6mTT/wCJRyY65DTNPutUvIrGxiLyynHToPWuOUHF8rPo6WIp1aftIvQ2vBXh1vE2sLFIGFtAQ8jgcfSvWvFWpppelrY2xCyOu0AfwrUtlaWPgrwyFCKrInzEdXevMdR1S41G/kuZny79B/dHpXbCKow13PEUpZjik/sRKt7LzjNZMr9as3EmSc1k3M+FNck3dn19GmkgnusLx1rKlkJOc5JolmJbNQx5eb2rN7hKPPIvxHZCD0JoLY70x2AAFMz60rHp06ajFIdnmmlsU7cB0qFiCfSgu9hTzUhB2qvQHvUaZLf7IqZIfO3HzMbelLoYTqxViOU+WvJ6VmuzzSbT0q5cjEJO7PNVUG1d9OOpz4mo5aBKyjCDrTo4d680yJPMkyat42cCpYqFO+5VaJgaaFwDnrWhtAXcaozNuf5eKRVamo7EZ6UKKkePBA9ahbKttqkcsl3Hr1pzHtTFB96SRsMooRnKVkWkYcc1aR+OtZoO2rCPimmZX0NVLe3tk5VR7k0xpLRo2k3IQvXFV9rRSq1yPNhbpIKfeWIbb9lRduMt71rbucynde6h0dykTxqn/HtJ09qvuiH7h57g1hGJ4lCSfLk5VfStqFv3KOV3nHUUpJbjpSbumSLCyrnIx9aaWycDO2lyOoBAPr2pFOVKlqk2EbG7AHXvTmVIxzgmk2uvXj0qMj5tx5agB21c7icZ7VseELGK/wDFVhBMuY2kyw+nNY5+blsf4V0ngBx/wmdiD3Jx+VVD4kY4h8tGbXZ/kew+Jb+y0/TPLuyFjk+XGccVyVreaLdufJmVAg4GaofGsyNBpsSMQCWOAeteMM17JhonkjA4ODW9e7nbofNYOipU79T1m88W6cmrPYM25emfWsnVdIvI7dr/AEO4Kq3LIK4Z9OmnkjkRiXxy3eur0bXZdKg2XbEgdj3rGLUZHdKN42RR0vWJVnKXeRNnnNd7ptyHjQhyGHKsOoriYbi21LV5LkwBVbpXSWcaW3zI/HpTcrO6InSbjZnpmgak2qwTWV6gcoMEn+IVHoPhKy8O6hfXsRAWY5XP/LNareBozJDc3bdWbaKr+PvEQsLQadbyYnmHzkfwrXcrOKlLc8ylCpOq8PSektDlfGfiU6nfmOJj9miOEH973rmPOxCXJ5qGeZZeM8is9rgqdhORXFVqNvU+xwmCWHtFEs83ynJrJuJc5qaaX5Tms6SQluawbu7nqT0VkMJ3GrESlEqOKPJzU7H5eKXmb0YJasbkk07OSKahGCaU8c007o64u4Oe1M25p5OaXZt+ZqAlpuRgOV8roD3qsWmS8CJkovWraMsgY9AKh88KG2r+NNNWPLxFKMppphdSIYwqdTUFx8kSRjr3oK5wR9aiZzLMW/Cku5nVeqRZt48LmpRzQmAlGdoqXrqejTtGKB3JOKq4zNyKnHOT6VCPmmFIyq6u5YJ2RbmHNVI08+4OasXcnAFQ2XV3PaqirnNWlFzSQ54wpIFQHmQZ7VOrZkJFII9wZhQTKF3oM6tTt2KaEbBb0pB81COeasacqSWattBktm6of4al06ZJISinODxUyz2x6yqR71Rike1vpjbBJEbkitlqrHC0oSTT0FvHH2pWAycbWBqfT7sW9kfMfaqnoetU7xknkWWOTDngqama0tdyI0hWXGQG6VTStZkpzU20WbfU4J2Y8RgHAVu9WwyS8pzjsOappbYP72KM8feps4fTx59scr/GtRZX0N4ykleRdYPuy+R9aAEb+LmiK48yNXHzKw4zQYjuOfl7ioNN0Ifn68Y61peHb9dK8RWV6E3RxP8AN9DxWayMFypzmmsJI8PjbTTs7inFSi4vqe7+NNIt9f8ADguEQPJEPNicDoO9eLyW4muhGiAL9K9Y+G2vDVtDbT7kgzQDbg90rgfFWmS+H/E0sIX9zIfMiPsetdVf34KpE+ZwqeHryoTKp03yNojXJqvq+ktcRxv3Fasc++NTkHNAmjLlC2a4m7M9Rx7HNWdtcW11nbwOldDFNhSxPOOlUrovFKxP3O1Zd5qhiltIVOFmlVC3pzWtOPO0jnqPli2e4aXeweHPBS3t0cAJvIxyT2rxjW9ffVNTmu5m+eRun90dhWt8TfFou7i20PT5A9taxr5hXoWxXnw3uec101529xHRkmHtF12veZpPqDBuKiE4ckk1HFArjk0SBF+Veoriv1PpIwlvISSTJPNQBdzYoZvzqWIYXJqUyow5pEoGyLFMLZWkL56UfwU3sdlrKwic1KTx9KRFAXNIW7Uo7FxdkGeM1VnuWztp8swVSM81SIMkgzVHFiKzvZFmDe49Fp0jcbVHFLOrRRoFPWoA5U8ikYqThoyR2WOI88kVWtvmJonO5c0+2ACiqXwmHNzVUXF5WmSSY7VISuziqrNk9albHo1JcqsPRj+FCMBNntSxkGJqEZUjORnNEVdnNKo0hJI3kYsBlaZGwSBhnBNWY2byW5wD2qieWO7pQtyKi5ffJ4NpVuhNPIIQY4JqmjFJRg8VoKAzZ7AUSKw8+dMhmbYoT86jjOFof55M0bQtC2Mpq7NtrSAfL5KkVWhgSDUj5IwhXla0OVGAfm96xtQnKXodFZGxjPrW0bs82ryws7Gq1vETkQgmqmpRo8Kvtzt/SpbJ3ltVIct6mpnVCm0ruFSnZltKUdOpnabLM8vlh9yD+91rVcB42CLkkYINVLi2WVFaIbJU+6RTrW4MnySfLMvY/wAVN66oULx92QmnSIqSQxsd6no1WmkDL8ykmqk8XkXQuwdq9JBVyK4iZd8TKwPrUvXUuDt7rGhmXJ7HqKcGKjk7l9DT3ZccqQDTOgwOR60jQ1PDusTaHrkF7GxWLdiRfVa9O+JWkHXfCK6lZD/SLcCZCOrL6V44nzAh87K9t+Hmotq3hQwT4kEOY8nuK6sNLeDPDzmjZRxEd1oeLxX72hWG5JDMMitBbuHblXyxqTxRpCy6nMNuxY5Si4qHTtGSMZZi1cs4rmaFSxF6aYTQz3Shgflqh4h04N4adlGJYzuyK6tIfLTaF4qhqkPmaZOh7jpUQm4SBv2qscNpvljTEaVt0zdSetTyDEYdSKp29pIIyOynpVhYHAwTxV1btuR9bgqahRjG2hIrjZnpUDuN/BzTJJNh2npUSugkFZq9jWpVWkSX77VKThcUzI3cUFuaRrDliKD1p6theaYDntSNwvWgoeZc8Uxm70wDPNQyPg4poynVshkrFmqW1iLy4qDnOavWa4BY1ojjp+9UuNumy+PSq7fNTpHzKaYeRSIxEm5e6RydKmtuahc9qs2aZVj2FHQzpq9VMmY4WqxWpXO7rTD7VKOutLUfEPkNRuDxUkWShpAMtRexXLdIkYhYcd6pSnC5q63SqE7fLThqzDFPliJD87LWo/7u39zWdYR75Nx7VoXJ+QVUx4L4HIpqD1qZIy/NMiXL+1WEzyBUPYunBydzYK7cH7y0yWKK4Uo8f4ntUikHjoKcFWQH58EdSa0POaT0ZVtbaS0Ro92UzxVgqwHpRwO+40E4/wDr027iilFWQm8bcYqC4tYrlRtBSYfdbPSpy0IPQk+tNGS3A/GktBtJqzK0Vy27yL0YPQP2alfTreRvkDKf9g1LNGkoKN8+f0pPtD2USpHFlB1bvT9COVW97Ur7Lmw+feZYejK3UVoIyOitG/BqOF4r1W8t924YIPWq1gGiea2kGNh+X6UPVFRtFpLZl2RWxjIx7V6h8H7n/R9Rtj/fVxXlygtnahOK9D+EzOut3aPgboc4/GroO1RHJmkebCzF8V2uNUvwF/5a7vwrEtwA3yV13jKEx6vdkfxxhq42xmUMQ1Z4hWqs8XCvmppGmHO3FUbqMMrD1q+Suziq0keVLetc8tzopPlZwuoMtpdGPaRnmqEju3Qmuj8QWQlCzY5XrXLs4XoauLufWYXE81JK5GULdaaRgqacHPemucqtWKTTdywSBR1qJm6Ec1IjAik0awn1ZIg9aSTPTtSOwXHNMJyc5zUpG8qiSFfhagIyCT1qR2wORSIMijY56j5nYaq5HzVaVvLhLD0qAuqginOdtsBVMItRK+0uc96X7vBpA2KU470znvuRyDA+tXbf93an1NUXO5gKvsNsSih7FYZXbkyJj8lMJ4zT2O1cUw/dqUXUaexNBnY1Io+apIl8uHJphcIpOOaGdEWoxVx0r7VxWXctVtn3cmqVzjIq6a1PMx9S6LOlElmq/cnKgelUdKIWZh6irs3NVUOzAa0COEYqdF3ZNRou0CrCEKtZHbTjyo1S2Xww5HakIBYEJ+FCBSPmbmq13Pt/0SH5pH/i/uitErnhyaSuyT7Shn8pFJA6uOgqTIK8mooI0tohCi5z94nuasKAoIPXtT06CV7ajGiAUfxP/dHamktgDOQO1PVyoJ7nvTOQvI696RSH+XHKuY/kb+7UW0htrcfWg8HK5qQvnnbux2NAFOWxR23w5jlHdahC3kF35z/veME1o4fyzgge1IeVxnBppmbpp6rQgXVYXfaztEw7EV33wpuEPiyRvMDCS3K5z3zXCyxoyjciMD7VqeFXi0bxPp9zkxKJRvGeCKqDSkmZYmE6lCcO6Z6j4zjkOuMWQ+U1vgN2JrzaNtlw4zgZr2LxnbGfTYLtW+WFuVx97dXjV2PJ1F1I4NPGRtNM+ewLvGxvWz74+tTuuOnTFZ1hIpTrWlwUrjfc6Ve7Mi8jEkTow+8MV59e2ptrt0PTNenXEa7M1w/iO2KSeaO9KlKzPWwU7e6YKNlttLIvykCkkXaF29e9JJkIT7V0WPQlPljeQB+AKQlgeKq2s28HPY1aDjPHWqlGxlRrqcb3HZY9acG8vnNQlmzTQxPWk4ouVWxYkmMlHmgLioqQ4zSsaObeo9dzSAVNOfnwOlMhG5t/pTXbO4+9Iafu3Y0MB1p2NwyKNisuaTO2m0ZoWKPMgz0q1MTwtNtE3PuPQUkr/vGNSzqpJQpjHpv8QoJ3UD7woRFlctu22MDHFVZZMvx0qWZvlAquAMGg0qytGyGscLVO5OatsRjFULlsGtqa948fGS925a059lwtasgycmsnSwGuATWuVLt7VNXQ9HLFJ0UOQAimSNg4FTKuBioZE+bisb2R6snyxszWuLiO2AONzt91RTbaPYHl2Zkbkk9qjtbVi7TXLAztyPQVYJKYX1rZ9kfPxu9WKoLDgZJoKtwMZxTmORtXg0wNj6UjSwrfe6Yx2oHzZ689qXeWAY/fXvStvbDEj8KCRudvKng9qbkryOR3FOOd3A3e9INzZIAoGIYtvzFuvalCt0bGKQBc5c5xSFs5AoCw4Ap8rDI7VG24OHcgkHIp4XdxnI9aRTEOTk9qQz3/AMP3i+JPBcLOweVotj+zCvGvEUMltftngxtsauq+Fesi11WXS9+Ybgb41P8AC3em/FLR/sl/9rjXEd0MnHZhXVUXtaKa3PlpR+q4uUOj1Rx9ldbW61u29xuHWuLt7hc/M2GHGK27O/RAAxrz+VpHVfU3pCGrl/EUO6DcP4TW19rEhBUjFZ2pL9otpAOcCotqdGHk1O5xGM5NQXG8W7N+FPZmEjr6Gl3pkI/SuuOjVz1q0ozptGVYuwkZPU1fzjjvUsemTSvLPawO6xjdIVGQo96rtktnNb1LHmUIuCcW9h5PFCnFNBx1oB3GsGjqvcn60HkYpOVSnwr5h3dhSsdEW5aIkY7IwBUZOVNPZwx47UxuOlSbT+GyFizinmPf7YpYuEzipAMrSbNqdK6JVASHAqqeSasPwgqGpub1YpJIYBSKcy07PWltxmQ5qkYpJuyHz54qFmwOasT8sKq3BA4FEdWFey0I25Oaz7g7pKvZxHk1nPzMTXTT3ueDjpWVi9pJAnwa3yAGwBgetcxA5ilR+2a7LT7GXVbuG2twSZMfN2FZ1os9bKcTGNN8z2KZ+ZtiBmbtgVMNH1OcbltHx9K9k0Xwdp2lWqmaMSTY5Jq/IiRnCJGF7fLWElY58TninJxprQ//2Q=="/>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19154" name="Picture 18" descr="https://ss3.bdstatic.com/70cFv8Sh_Q1YnxGkpoWK1HF6hhy/it/u=1375344108,3523277773&amp;fm=27&amp;gp=0.jpg"/>
          <p:cNvPicPr>
            <a:picLocks noChangeAspect="1" noChangeArrowheads="1"/>
          </p:cNvPicPr>
          <p:nvPr/>
        </p:nvPicPr>
        <p:blipFill>
          <a:blip r:embed="rId7" cstate="print"/>
          <a:srcRect/>
          <a:stretch>
            <a:fillRect/>
          </a:stretch>
        </p:blipFill>
        <p:spPr bwMode="auto">
          <a:xfrm>
            <a:off x="6300192" y="3501008"/>
            <a:ext cx="2505123" cy="3096344"/>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716463" y="188913"/>
            <a:ext cx="2049462" cy="3114576"/>
            <a:chOff x="4716463" y="188913"/>
            <a:chExt cx="2049462" cy="3114576"/>
          </a:xfrm>
        </p:grpSpPr>
        <p:sp>
          <p:nvSpPr>
            <p:cNvPr id="25603" name="矩形 730118"/>
            <p:cNvSpPr>
              <a:spLocks noChangeArrowheads="1"/>
            </p:cNvSpPr>
            <p:nvPr/>
          </p:nvSpPr>
          <p:spPr bwMode="auto">
            <a:xfrm>
              <a:off x="4932363" y="2995712"/>
              <a:ext cx="1774845" cy="307777"/>
            </a:xfrm>
            <a:prstGeom prst="rect">
              <a:avLst/>
            </a:prstGeom>
            <a:noFill/>
            <a:ln w="9525">
              <a:noFill/>
              <a:miter lim="800000"/>
              <a:headEnd/>
              <a:tailEnd/>
            </a:ln>
          </p:spPr>
          <p:txBody>
            <a:bodyPr wrap="none" anchor="ctr">
              <a:spAutoFit/>
            </a:bodyPr>
            <a:lstStyle/>
            <a:p>
              <a:pPr>
                <a:spcBef>
                  <a:spcPct val="0"/>
                </a:spcBef>
              </a:pPr>
              <a:r>
                <a:rPr lang="zh-CN" altLang="en-US" sz="1400" b="1" dirty="0">
                  <a:latin typeface="华文新魏" pitchFamily="2" charset="-122"/>
                  <a:ea typeface="华文新魏" pitchFamily="2" charset="-122"/>
                </a:rPr>
                <a:t>熊雄（</a:t>
              </a:r>
              <a:r>
                <a:rPr lang="en-US" altLang="zh-CN" sz="1400" b="1" dirty="0" smtClean="0">
                  <a:latin typeface="华文新魏" pitchFamily="2" charset="-122"/>
                  <a:ea typeface="华文新魏" pitchFamily="2" charset="-122"/>
                </a:rPr>
                <a:t>1892--1927</a:t>
              </a:r>
              <a:r>
                <a:rPr lang="zh-CN" altLang="en-US" sz="1400" b="1" dirty="0">
                  <a:latin typeface="华文新魏" pitchFamily="2" charset="-122"/>
                  <a:ea typeface="华文新魏" pitchFamily="2" charset="-122"/>
                </a:rPr>
                <a:t>）</a:t>
              </a:r>
            </a:p>
          </p:txBody>
        </p:sp>
        <p:pic>
          <p:nvPicPr>
            <p:cNvPr id="25604" name="图片 730120" descr="（图）留学时期">
              <a:hlinkClick r:id="rId2"/>
            </p:cNvPr>
            <p:cNvPicPr>
              <a:picLocks noChangeAspect="1" noChangeArrowheads="1"/>
            </p:cNvPicPr>
            <p:nvPr/>
          </p:nvPicPr>
          <p:blipFill>
            <a:blip r:embed="rId3" cstate="print"/>
            <a:srcRect/>
            <a:stretch>
              <a:fillRect/>
            </a:stretch>
          </p:blipFill>
          <p:spPr bwMode="auto">
            <a:xfrm>
              <a:off x="4716463" y="188913"/>
              <a:ext cx="2049462" cy="2808287"/>
            </a:xfrm>
            <a:prstGeom prst="rect">
              <a:avLst/>
            </a:prstGeom>
            <a:noFill/>
            <a:ln w="9525">
              <a:noFill/>
              <a:miter lim="800000"/>
              <a:headEnd/>
              <a:tailEnd/>
            </a:ln>
          </p:spPr>
        </p:pic>
      </p:grpSp>
      <p:grpSp>
        <p:nvGrpSpPr>
          <p:cNvPr id="19" name="组合 18"/>
          <p:cNvGrpSpPr/>
          <p:nvPr/>
        </p:nvGrpSpPr>
        <p:grpSpPr>
          <a:xfrm>
            <a:off x="6877050" y="188913"/>
            <a:ext cx="2238978" cy="3116064"/>
            <a:chOff x="6877050" y="188913"/>
            <a:chExt cx="2238978" cy="3116064"/>
          </a:xfrm>
        </p:grpSpPr>
        <p:pic>
          <p:nvPicPr>
            <p:cNvPr id="25605" name="图片 730121" descr="12248711_238273.jpg"/>
            <p:cNvPicPr>
              <a:picLocks noChangeAspect="1" noChangeArrowheads="1"/>
            </p:cNvPicPr>
            <p:nvPr/>
          </p:nvPicPr>
          <p:blipFill>
            <a:blip r:embed="rId4" cstate="print"/>
            <a:srcRect/>
            <a:stretch>
              <a:fillRect/>
            </a:stretch>
          </p:blipFill>
          <p:spPr bwMode="auto">
            <a:xfrm>
              <a:off x="6877050" y="188913"/>
              <a:ext cx="2132013" cy="2787650"/>
            </a:xfrm>
            <a:prstGeom prst="rect">
              <a:avLst/>
            </a:prstGeom>
            <a:noFill/>
            <a:ln w="9525">
              <a:noFill/>
              <a:miter lim="800000"/>
              <a:headEnd/>
              <a:tailEnd/>
            </a:ln>
          </p:spPr>
        </p:pic>
        <p:sp>
          <p:nvSpPr>
            <p:cNvPr id="25606" name="矩形 730122"/>
            <p:cNvSpPr>
              <a:spLocks noChangeArrowheads="1"/>
            </p:cNvSpPr>
            <p:nvPr/>
          </p:nvSpPr>
          <p:spPr bwMode="auto">
            <a:xfrm>
              <a:off x="7116763" y="2997200"/>
              <a:ext cx="1999265" cy="307777"/>
            </a:xfrm>
            <a:prstGeom prst="rect">
              <a:avLst/>
            </a:prstGeom>
            <a:noFill/>
            <a:ln w="9525">
              <a:noFill/>
              <a:miter lim="800000"/>
              <a:headEnd/>
              <a:tailEnd/>
            </a:ln>
          </p:spPr>
          <p:txBody>
            <a:bodyPr wrap="none">
              <a:spAutoFit/>
            </a:bodyPr>
            <a:lstStyle/>
            <a:p>
              <a:pPr>
                <a:spcBef>
                  <a:spcPct val="0"/>
                </a:spcBef>
              </a:pPr>
              <a:r>
                <a:rPr lang="zh-CN" altLang="en-US" sz="1400" b="1" dirty="0">
                  <a:latin typeface="华文新魏" pitchFamily="2" charset="-122"/>
                  <a:ea typeface="华文新魏" pitchFamily="2" charset="-122"/>
                </a:rPr>
                <a:t>陈延年（</a:t>
              </a:r>
              <a:r>
                <a:rPr lang="en-US" altLang="zh-CN" sz="1400" b="1" dirty="0">
                  <a:latin typeface="华文新魏" pitchFamily="2" charset="-122"/>
                  <a:ea typeface="华文新魏" pitchFamily="2" charset="-122"/>
                </a:rPr>
                <a:t>1898--1927</a:t>
              </a:r>
              <a:r>
                <a:rPr lang="zh-CN" altLang="en-US" sz="1400" b="1" dirty="0">
                  <a:latin typeface="华文新魏" pitchFamily="2" charset="-122"/>
                  <a:ea typeface="华文新魏" pitchFamily="2" charset="-122"/>
                </a:rPr>
                <a:t>） </a:t>
              </a:r>
            </a:p>
          </p:txBody>
        </p:sp>
      </p:grpSp>
      <p:grpSp>
        <p:nvGrpSpPr>
          <p:cNvPr id="25" name="组合 24"/>
          <p:cNvGrpSpPr/>
          <p:nvPr/>
        </p:nvGrpSpPr>
        <p:grpSpPr>
          <a:xfrm>
            <a:off x="251520" y="3501008"/>
            <a:ext cx="2016125" cy="2825080"/>
            <a:chOff x="251520" y="3501008"/>
            <a:chExt cx="2016125" cy="2825080"/>
          </a:xfrm>
        </p:grpSpPr>
        <p:pic>
          <p:nvPicPr>
            <p:cNvPr id="25607" name="图片 730123" descr="u=3110312642,2359691181&amp;fm=58"/>
            <p:cNvPicPr>
              <a:picLocks noChangeAspect="1" noChangeArrowheads="1"/>
            </p:cNvPicPr>
            <p:nvPr/>
          </p:nvPicPr>
          <p:blipFill>
            <a:blip r:embed="rId5" cstate="print"/>
            <a:srcRect/>
            <a:stretch>
              <a:fillRect/>
            </a:stretch>
          </p:blipFill>
          <p:spPr bwMode="auto">
            <a:xfrm>
              <a:off x="251520" y="3501008"/>
              <a:ext cx="1992313" cy="2519363"/>
            </a:xfrm>
            <a:prstGeom prst="rect">
              <a:avLst/>
            </a:prstGeom>
            <a:noFill/>
            <a:ln w="9525">
              <a:noFill/>
              <a:miter lim="800000"/>
              <a:headEnd/>
              <a:tailEnd/>
            </a:ln>
          </p:spPr>
        </p:pic>
        <p:sp>
          <p:nvSpPr>
            <p:cNvPr id="25608" name="矩形 730124"/>
            <p:cNvSpPr>
              <a:spLocks noChangeArrowheads="1"/>
            </p:cNvSpPr>
            <p:nvPr/>
          </p:nvSpPr>
          <p:spPr bwMode="auto">
            <a:xfrm>
              <a:off x="251520" y="6021288"/>
              <a:ext cx="2016125" cy="304800"/>
            </a:xfrm>
            <a:prstGeom prst="rect">
              <a:avLst/>
            </a:prstGeom>
            <a:noFill/>
            <a:ln w="9525">
              <a:noFill/>
              <a:miter lim="800000"/>
              <a:headEnd/>
              <a:tailEnd/>
            </a:ln>
          </p:spPr>
          <p:txBody>
            <a:bodyPr>
              <a:spAutoFit/>
            </a:bodyPr>
            <a:lstStyle/>
            <a:p>
              <a:pPr>
                <a:spcBef>
                  <a:spcPct val="0"/>
                </a:spcBef>
              </a:pPr>
              <a:r>
                <a:rPr lang="zh-CN" altLang="en-US" sz="1400" b="1" dirty="0">
                  <a:latin typeface="华文新魏" pitchFamily="2" charset="-122"/>
                  <a:ea typeface="华文新魏" pitchFamily="2" charset="-122"/>
                </a:rPr>
                <a:t>赵世炎 （</a:t>
              </a:r>
              <a:r>
                <a:rPr lang="en-US" altLang="zh-CN" sz="1400" b="1" dirty="0">
                  <a:latin typeface="华文新魏" pitchFamily="2" charset="-122"/>
                  <a:ea typeface="华文新魏" pitchFamily="2" charset="-122"/>
                </a:rPr>
                <a:t>1901--1927</a:t>
              </a:r>
              <a:r>
                <a:rPr lang="zh-CN" altLang="en-US" sz="1400" b="1" dirty="0">
                  <a:latin typeface="华文新魏" pitchFamily="2" charset="-122"/>
                  <a:ea typeface="华文新魏" pitchFamily="2" charset="-122"/>
                </a:rPr>
                <a:t>） </a:t>
              </a:r>
            </a:p>
          </p:txBody>
        </p:sp>
      </p:grpSp>
      <p:grpSp>
        <p:nvGrpSpPr>
          <p:cNvPr id="24" name="组合 23"/>
          <p:cNvGrpSpPr/>
          <p:nvPr/>
        </p:nvGrpSpPr>
        <p:grpSpPr>
          <a:xfrm>
            <a:off x="250825" y="115888"/>
            <a:ext cx="4338638" cy="3187601"/>
            <a:chOff x="250825" y="115888"/>
            <a:chExt cx="4338638" cy="3187601"/>
          </a:xfrm>
        </p:grpSpPr>
        <p:grpSp>
          <p:nvGrpSpPr>
            <p:cNvPr id="23" name="组合 22"/>
            <p:cNvGrpSpPr/>
            <p:nvPr/>
          </p:nvGrpSpPr>
          <p:grpSpPr>
            <a:xfrm>
              <a:off x="2484438" y="115888"/>
              <a:ext cx="2105025" cy="3187601"/>
              <a:chOff x="2484438" y="115888"/>
              <a:chExt cx="2105025" cy="3187601"/>
            </a:xfrm>
          </p:grpSpPr>
          <p:sp>
            <p:nvSpPr>
              <p:cNvPr id="25601" name="矩形 730115"/>
              <p:cNvSpPr>
                <a:spLocks noChangeArrowheads="1"/>
              </p:cNvSpPr>
              <p:nvPr/>
            </p:nvSpPr>
            <p:spPr bwMode="auto">
              <a:xfrm>
                <a:off x="2555875" y="2995712"/>
                <a:ext cx="1967205" cy="307777"/>
              </a:xfrm>
              <a:prstGeom prst="rect">
                <a:avLst/>
              </a:prstGeom>
              <a:noFill/>
              <a:ln w="9525">
                <a:noFill/>
                <a:miter lim="800000"/>
                <a:headEnd/>
                <a:tailEnd/>
              </a:ln>
            </p:spPr>
            <p:txBody>
              <a:bodyPr wrap="none" anchor="ctr">
                <a:spAutoFit/>
              </a:bodyPr>
              <a:lstStyle/>
              <a:p>
                <a:pPr>
                  <a:spcBef>
                    <a:spcPct val="0"/>
                  </a:spcBef>
                </a:pPr>
                <a:r>
                  <a:rPr lang="zh-CN" altLang="en-US" sz="1400" b="1" dirty="0">
                    <a:latin typeface="华文新魏" pitchFamily="2" charset="-122"/>
                    <a:ea typeface="华文新魏" pitchFamily="2" charset="-122"/>
                  </a:rPr>
                  <a:t>萧楚女（</a:t>
                </a:r>
                <a:r>
                  <a:rPr lang="en-US" altLang="zh-CN" sz="1400" b="1" dirty="0" smtClean="0">
                    <a:latin typeface="华文新魏" pitchFamily="2" charset="-122"/>
                    <a:ea typeface="华文新魏" pitchFamily="2" charset="-122"/>
                  </a:rPr>
                  <a:t>1891--1927</a:t>
                </a:r>
                <a:r>
                  <a:rPr lang="zh-CN" altLang="en-US" sz="1400" b="1" dirty="0">
                    <a:latin typeface="华文新魏" pitchFamily="2" charset="-122"/>
                    <a:ea typeface="华文新魏" pitchFamily="2" charset="-122"/>
                  </a:rPr>
                  <a:t>） </a:t>
                </a:r>
              </a:p>
            </p:txBody>
          </p:sp>
          <p:pic>
            <p:nvPicPr>
              <p:cNvPr id="25602" name="图片 730117" descr="u=3260011649,1886737003&amp;fm=23&amp;gp=0"/>
              <p:cNvPicPr>
                <a:picLocks noChangeAspect="1" noChangeArrowheads="1"/>
              </p:cNvPicPr>
              <p:nvPr/>
            </p:nvPicPr>
            <p:blipFill>
              <a:blip r:embed="rId6" cstate="print"/>
              <a:srcRect/>
              <a:stretch>
                <a:fillRect/>
              </a:stretch>
            </p:blipFill>
            <p:spPr bwMode="auto">
              <a:xfrm>
                <a:off x="2484438" y="115888"/>
                <a:ext cx="2105025" cy="2879725"/>
              </a:xfrm>
              <a:prstGeom prst="rect">
                <a:avLst/>
              </a:prstGeom>
              <a:noFill/>
              <a:ln w="9525">
                <a:noFill/>
                <a:miter lim="800000"/>
                <a:headEnd/>
                <a:tailEnd/>
              </a:ln>
            </p:spPr>
          </p:pic>
        </p:grpSp>
        <p:sp>
          <p:nvSpPr>
            <p:cNvPr id="25609" name="矩形 730129"/>
            <p:cNvSpPr>
              <a:spLocks noChangeArrowheads="1"/>
            </p:cNvSpPr>
            <p:nvPr/>
          </p:nvSpPr>
          <p:spPr bwMode="auto">
            <a:xfrm>
              <a:off x="468313" y="2995712"/>
              <a:ext cx="1927131" cy="307777"/>
            </a:xfrm>
            <a:prstGeom prst="rect">
              <a:avLst/>
            </a:prstGeom>
            <a:noFill/>
            <a:ln w="9525">
              <a:noFill/>
              <a:miter lim="800000"/>
              <a:headEnd/>
              <a:tailEnd/>
            </a:ln>
          </p:spPr>
          <p:txBody>
            <a:bodyPr wrap="none" anchor="ctr">
              <a:spAutoFit/>
            </a:bodyPr>
            <a:lstStyle/>
            <a:p>
              <a:pPr>
                <a:spcBef>
                  <a:spcPct val="0"/>
                </a:spcBef>
              </a:pPr>
              <a:r>
                <a:rPr lang="zh-CN" altLang="en-US" sz="1400" b="1" dirty="0">
                  <a:latin typeface="华文新魏" pitchFamily="2" charset="-122"/>
                  <a:ea typeface="华文新魏" pitchFamily="2" charset="-122"/>
                </a:rPr>
                <a:t>汪寿华（</a:t>
              </a:r>
              <a:r>
                <a:rPr lang="en-US" altLang="zh-CN" sz="1400" b="1" dirty="0" smtClean="0">
                  <a:latin typeface="华文新魏" pitchFamily="2" charset="-122"/>
                  <a:ea typeface="华文新魏" pitchFamily="2" charset="-122"/>
                </a:rPr>
                <a:t>1901--1927</a:t>
              </a:r>
              <a:r>
                <a:rPr lang="zh-CN" altLang="en-US" sz="1400" b="1" dirty="0">
                  <a:latin typeface="华文新魏" pitchFamily="2" charset="-122"/>
                  <a:ea typeface="华文新魏" pitchFamily="2" charset="-122"/>
                </a:rPr>
                <a:t>）</a:t>
              </a:r>
            </a:p>
          </p:txBody>
        </p:sp>
        <p:pic>
          <p:nvPicPr>
            <p:cNvPr id="25610" name="图片 730133" descr="u=1346874578,2222131804&amp;fm=23&amp;gp=0"/>
            <p:cNvPicPr>
              <a:picLocks noChangeAspect="1" noChangeArrowheads="1"/>
            </p:cNvPicPr>
            <p:nvPr/>
          </p:nvPicPr>
          <p:blipFill>
            <a:blip r:embed="rId7" cstate="print"/>
            <a:srcRect/>
            <a:stretch>
              <a:fillRect/>
            </a:stretch>
          </p:blipFill>
          <p:spPr bwMode="auto">
            <a:xfrm>
              <a:off x="250825" y="115888"/>
              <a:ext cx="2152650" cy="2879725"/>
            </a:xfrm>
            <a:prstGeom prst="rect">
              <a:avLst/>
            </a:prstGeom>
            <a:noFill/>
            <a:ln w="9525">
              <a:noFill/>
              <a:miter lim="800000"/>
              <a:headEnd/>
              <a:tailEnd/>
            </a:ln>
          </p:spPr>
        </p:pic>
      </p:grpSp>
      <p:grpSp>
        <p:nvGrpSpPr>
          <p:cNvPr id="22" name="组合 21"/>
          <p:cNvGrpSpPr/>
          <p:nvPr/>
        </p:nvGrpSpPr>
        <p:grpSpPr>
          <a:xfrm>
            <a:off x="2339975" y="3429000"/>
            <a:ext cx="2154238" cy="3044627"/>
            <a:chOff x="2339975" y="3429000"/>
            <a:chExt cx="2154238" cy="3044627"/>
          </a:xfrm>
        </p:grpSpPr>
        <p:pic>
          <p:nvPicPr>
            <p:cNvPr id="25611" name="图片 730134" descr="137120"/>
            <p:cNvPicPr>
              <a:picLocks noChangeAspect="1" noChangeArrowheads="1"/>
            </p:cNvPicPr>
            <p:nvPr/>
          </p:nvPicPr>
          <p:blipFill>
            <a:blip r:embed="rId8" cstate="print"/>
            <a:srcRect/>
            <a:stretch>
              <a:fillRect/>
            </a:stretch>
          </p:blipFill>
          <p:spPr bwMode="auto">
            <a:xfrm>
              <a:off x="2339975" y="3429000"/>
              <a:ext cx="2154238" cy="2663825"/>
            </a:xfrm>
            <a:prstGeom prst="rect">
              <a:avLst/>
            </a:prstGeom>
            <a:noFill/>
            <a:ln w="9525">
              <a:noFill/>
              <a:miter lim="800000"/>
              <a:headEnd/>
              <a:tailEnd/>
            </a:ln>
          </p:spPr>
        </p:pic>
        <p:sp>
          <p:nvSpPr>
            <p:cNvPr id="25612" name="矩形 730135"/>
            <p:cNvSpPr>
              <a:spLocks noChangeArrowheads="1"/>
            </p:cNvSpPr>
            <p:nvPr/>
          </p:nvSpPr>
          <p:spPr bwMode="auto">
            <a:xfrm>
              <a:off x="2411413" y="6165850"/>
              <a:ext cx="2044149" cy="307777"/>
            </a:xfrm>
            <a:prstGeom prst="rect">
              <a:avLst/>
            </a:prstGeom>
            <a:noFill/>
            <a:ln w="9525">
              <a:noFill/>
              <a:miter lim="800000"/>
              <a:headEnd/>
              <a:tailEnd/>
            </a:ln>
          </p:spPr>
          <p:txBody>
            <a:bodyPr wrap="none">
              <a:spAutoFit/>
            </a:bodyPr>
            <a:lstStyle/>
            <a:p>
              <a:pPr>
                <a:spcBef>
                  <a:spcPct val="0"/>
                </a:spcBef>
              </a:pPr>
              <a:r>
                <a:rPr lang="zh-CN" altLang="en-US" sz="1400" b="1" dirty="0">
                  <a:latin typeface="华文新魏" pitchFamily="2" charset="-122"/>
                  <a:ea typeface="华文新魏" pitchFamily="2" charset="-122"/>
                </a:rPr>
                <a:t>罗亦农（ </a:t>
              </a:r>
              <a:r>
                <a:rPr lang="en-US" altLang="zh-CN" sz="1400" b="1" dirty="0">
                  <a:latin typeface="华文新魏" pitchFamily="2" charset="-122"/>
                  <a:ea typeface="华文新魏" pitchFamily="2" charset="-122"/>
                </a:rPr>
                <a:t>1902--1928 </a:t>
              </a:r>
              <a:r>
                <a:rPr lang="zh-CN" altLang="en-US" sz="1400" b="1" dirty="0">
                  <a:latin typeface="华文新魏" pitchFamily="2" charset="-122"/>
                  <a:ea typeface="华文新魏" pitchFamily="2" charset="-122"/>
                </a:rPr>
                <a:t>）</a:t>
              </a:r>
            </a:p>
          </p:txBody>
        </p:sp>
      </p:grpSp>
      <p:grpSp>
        <p:nvGrpSpPr>
          <p:cNvPr id="21" name="组合 20"/>
          <p:cNvGrpSpPr/>
          <p:nvPr/>
        </p:nvGrpSpPr>
        <p:grpSpPr>
          <a:xfrm>
            <a:off x="4572000" y="3357563"/>
            <a:ext cx="2124075" cy="3115518"/>
            <a:chOff x="4572000" y="3357563"/>
            <a:chExt cx="2124075" cy="3115518"/>
          </a:xfrm>
        </p:grpSpPr>
        <p:pic>
          <p:nvPicPr>
            <p:cNvPr id="25615" name="图片 730138" descr="xin_f3f5691c320f4e73b22b7c2faa5063d1_200311211912094369"/>
            <p:cNvPicPr>
              <a:picLocks noChangeAspect="1" noChangeArrowheads="1"/>
            </p:cNvPicPr>
            <p:nvPr/>
          </p:nvPicPr>
          <p:blipFill>
            <a:blip r:embed="rId9" cstate="print"/>
            <a:srcRect/>
            <a:stretch>
              <a:fillRect/>
            </a:stretch>
          </p:blipFill>
          <p:spPr bwMode="auto">
            <a:xfrm>
              <a:off x="4572000" y="3357563"/>
              <a:ext cx="2124075" cy="2736850"/>
            </a:xfrm>
            <a:prstGeom prst="rect">
              <a:avLst/>
            </a:prstGeom>
            <a:noFill/>
            <a:ln w="9525">
              <a:noFill/>
              <a:miter lim="800000"/>
              <a:headEnd/>
              <a:tailEnd/>
            </a:ln>
          </p:spPr>
        </p:pic>
        <p:sp>
          <p:nvSpPr>
            <p:cNvPr id="25616" name="矩形 730139"/>
            <p:cNvSpPr>
              <a:spLocks noChangeArrowheads="1"/>
            </p:cNvSpPr>
            <p:nvPr/>
          </p:nvSpPr>
          <p:spPr bwMode="auto">
            <a:xfrm>
              <a:off x="4572000" y="6165304"/>
              <a:ext cx="1997663" cy="307777"/>
            </a:xfrm>
            <a:prstGeom prst="rect">
              <a:avLst/>
            </a:prstGeom>
            <a:noFill/>
            <a:ln w="9525">
              <a:noFill/>
              <a:miter lim="800000"/>
              <a:headEnd/>
              <a:tailEnd/>
            </a:ln>
          </p:spPr>
          <p:txBody>
            <a:bodyPr wrap="none">
              <a:spAutoFit/>
            </a:bodyPr>
            <a:lstStyle/>
            <a:p>
              <a:pPr>
                <a:spcBef>
                  <a:spcPct val="0"/>
                </a:spcBef>
              </a:pPr>
              <a:r>
                <a:rPr lang="zh-CN" altLang="en-US" sz="1400" b="1" dirty="0">
                  <a:latin typeface="华文新魏" pitchFamily="2" charset="-122"/>
                  <a:ea typeface="华文新魏" pitchFamily="2" charset="-122"/>
                </a:rPr>
                <a:t>向警予 （</a:t>
              </a:r>
              <a:r>
                <a:rPr lang="en-US" altLang="zh-CN" sz="1400" b="1" dirty="0" smtClean="0">
                  <a:latin typeface="华文新魏" pitchFamily="2" charset="-122"/>
                  <a:ea typeface="华文新魏" pitchFamily="2" charset="-122"/>
                </a:rPr>
                <a:t>1895--1928</a:t>
              </a:r>
              <a:r>
                <a:rPr lang="zh-CN" altLang="en-US" sz="1400" b="1" dirty="0">
                  <a:latin typeface="华文新魏" pitchFamily="2" charset="-122"/>
                  <a:ea typeface="华文新魏" pitchFamily="2" charset="-122"/>
                </a:rPr>
                <a:t>）</a:t>
              </a:r>
            </a:p>
          </p:txBody>
        </p:sp>
      </p:grpSp>
      <p:grpSp>
        <p:nvGrpSpPr>
          <p:cNvPr id="20" name="组合 19"/>
          <p:cNvGrpSpPr/>
          <p:nvPr/>
        </p:nvGrpSpPr>
        <p:grpSpPr>
          <a:xfrm>
            <a:off x="6876256" y="3356992"/>
            <a:ext cx="2123728" cy="3116089"/>
            <a:chOff x="6876256" y="3356992"/>
            <a:chExt cx="2123728" cy="3116089"/>
          </a:xfrm>
        </p:grpSpPr>
        <p:sp>
          <p:nvSpPr>
            <p:cNvPr id="25614" name="矩形 730137"/>
            <p:cNvSpPr>
              <a:spLocks noChangeArrowheads="1"/>
            </p:cNvSpPr>
            <p:nvPr/>
          </p:nvSpPr>
          <p:spPr bwMode="auto">
            <a:xfrm>
              <a:off x="6876256" y="6165304"/>
              <a:ext cx="2087563" cy="307777"/>
            </a:xfrm>
            <a:prstGeom prst="rect">
              <a:avLst/>
            </a:prstGeom>
            <a:noFill/>
            <a:ln w="9525">
              <a:noFill/>
              <a:miter lim="800000"/>
              <a:headEnd/>
              <a:tailEnd/>
            </a:ln>
          </p:spPr>
          <p:txBody>
            <a:bodyPr wrap="square">
              <a:spAutoFit/>
            </a:bodyPr>
            <a:lstStyle/>
            <a:p>
              <a:pPr>
                <a:spcBef>
                  <a:spcPct val="0"/>
                </a:spcBef>
              </a:pPr>
              <a:r>
                <a:rPr lang="zh-CN" altLang="en-US" sz="1400" b="1" dirty="0">
                  <a:latin typeface="华文新魏" pitchFamily="2" charset="-122"/>
                  <a:ea typeface="华文新魏" pitchFamily="2" charset="-122"/>
                </a:rPr>
                <a:t>陈乔年 （</a:t>
              </a:r>
              <a:r>
                <a:rPr lang="en-US" altLang="zh-CN" sz="1400" b="1" dirty="0">
                  <a:latin typeface="华文新魏" pitchFamily="2" charset="-122"/>
                  <a:ea typeface="华文新魏" pitchFamily="2" charset="-122"/>
                </a:rPr>
                <a:t>1902--1928</a:t>
              </a:r>
              <a:r>
                <a:rPr lang="zh-CN" altLang="en-US" sz="1400" b="1" dirty="0">
                  <a:latin typeface="华文新魏" pitchFamily="2" charset="-122"/>
                  <a:ea typeface="华文新魏" pitchFamily="2" charset="-122"/>
                </a:rPr>
                <a:t>） </a:t>
              </a:r>
            </a:p>
          </p:txBody>
        </p:sp>
        <p:pic>
          <p:nvPicPr>
            <p:cNvPr id="55300" name="Picture 4" descr="http://img.anhuinews.com/0/02/02/65/2026551_774193.jpg"/>
            <p:cNvPicPr>
              <a:picLocks noChangeAspect="1" noChangeArrowheads="1"/>
            </p:cNvPicPr>
            <p:nvPr/>
          </p:nvPicPr>
          <p:blipFill>
            <a:blip r:embed="rId10" cstate="print"/>
            <a:srcRect/>
            <a:stretch>
              <a:fillRect/>
            </a:stretch>
          </p:blipFill>
          <p:spPr bwMode="auto">
            <a:xfrm>
              <a:off x="6876256" y="3356992"/>
              <a:ext cx="2123728" cy="2751981"/>
            </a:xfrm>
            <a:prstGeom prst="rect">
              <a:avLst/>
            </a:prstGeom>
            <a:noFill/>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732162"/>
          <p:cNvSpPr>
            <a:spLocks noGrp="1" noChangeArrowheads="1"/>
          </p:cNvSpPr>
          <p:nvPr>
            <p:ph type="title"/>
          </p:nvPr>
        </p:nvSpPr>
        <p:spPr>
          <a:xfrm>
            <a:off x="251520" y="188641"/>
            <a:ext cx="8640960" cy="936104"/>
          </a:xfrm>
        </p:spPr>
        <p:txBody>
          <a:bodyPr/>
          <a:lstStyle/>
          <a:p>
            <a:r>
              <a:rPr lang="zh-CN" altLang="en-US" b="1" dirty="0" smtClean="0"/>
              <a:t>历史提出新的课题</a:t>
            </a:r>
          </a:p>
        </p:txBody>
      </p:sp>
      <p:sp>
        <p:nvSpPr>
          <p:cNvPr id="26625" name="文本占位符 732161"/>
          <p:cNvSpPr>
            <a:spLocks noGrp="1" noChangeArrowheads="1"/>
          </p:cNvSpPr>
          <p:nvPr>
            <p:ph sz="quarter" idx="1"/>
          </p:nvPr>
        </p:nvSpPr>
        <p:spPr>
          <a:xfrm>
            <a:off x="251520" y="2348881"/>
            <a:ext cx="8640960" cy="2304256"/>
          </a:xfrm>
          <a:noFill/>
          <a:ln>
            <a:solidFill>
              <a:schemeClr val="accent1"/>
            </a:solidFill>
          </a:ln>
        </p:spPr>
        <p:txBody>
          <a:bodyPr/>
          <a:lstStyle/>
          <a:p>
            <a:r>
              <a:rPr lang="zh-CN" altLang="en-US" sz="3100" b="1" dirty="0" smtClean="0">
                <a:solidFill>
                  <a:schemeClr val="tx2"/>
                </a:solidFill>
                <a:latin typeface="华文新魏" pitchFamily="2" charset="-122"/>
                <a:ea typeface="华文新魏" pitchFamily="2" charset="-122"/>
              </a:rPr>
              <a:t>第一，敢不敢革命？</a:t>
            </a:r>
          </a:p>
          <a:p>
            <a:r>
              <a:rPr lang="zh-CN" altLang="en-US" sz="3100" b="1" dirty="0" smtClean="0">
                <a:solidFill>
                  <a:schemeClr val="tx2"/>
                </a:solidFill>
                <a:latin typeface="华文新魏" pitchFamily="2" charset="-122"/>
                <a:ea typeface="华文新魏" pitchFamily="2" charset="-122"/>
              </a:rPr>
              <a:t>第二，怎样革命？</a:t>
            </a:r>
          </a:p>
          <a:p>
            <a:r>
              <a:rPr lang="zh-CN" altLang="en-US" sz="3100" b="1" dirty="0" smtClean="0">
                <a:solidFill>
                  <a:schemeClr val="tx2"/>
                </a:solidFill>
                <a:latin typeface="华文新魏" pitchFamily="2" charset="-122"/>
                <a:ea typeface="华文新魏" pitchFamily="2" charset="-122"/>
              </a:rPr>
              <a:t>这是摆在中共党人和革命群众面前必须回答的两个问题。</a:t>
            </a:r>
            <a:r>
              <a:rPr lang="zh-CN" altLang="en-US" sz="2400" b="1" dirty="0" smtClean="0">
                <a:solidFill>
                  <a:schemeClr val="tx2"/>
                </a:solidFill>
                <a:ea typeface="楷体_GB2312" pitchFamily="49" charset="-122"/>
              </a:rPr>
              <a:t>        </a:t>
            </a:r>
            <a:endParaRPr lang="zh-CN" altLang="en-US" sz="3100" b="1" dirty="0" smtClean="0">
              <a:solidFill>
                <a:schemeClr val="tx2"/>
              </a:solidFill>
              <a:latin typeface="华文新魏" pitchFamily="2" charset="-122"/>
              <a:ea typeface="华文新魏"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标题 733193"/>
          <p:cNvSpPr>
            <a:spLocks noGrp="1" noChangeArrowheads="1"/>
          </p:cNvSpPr>
          <p:nvPr>
            <p:ph type="title"/>
          </p:nvPr>
        </p:nvSpPr>
        <p:spPr>
          <a:xfrm>
            <a:off x="251520" y="277813"/>
            <a:ext cx="8424936" cy="702915"/>
          </a:xfrm>
        </p:spPr>
        <p:txBody>
          <a:bodyPr>
            <a:normAutofit fontScale="90000"/>
          </a:bodyPr>
          <a:lstStyle/>
          <a:p>
            <a:r>
              <a:rPr lang="zh-CN" altLang="en-US" sz="3800" b="1" dirty="0" smtClean="0"/>
              <a:t>坚定的革命立场和大无畏的英雄气概</a:t>
            </a:r>
          </a:p>
        </p:txBody>
      </p:sp>
      <p:pic>
        <p:nvPicPr>
          <p:cNvPr id="27649" name="文本占位符 733185" descr="17690-10"/>
          <p:cNvPicPr>
            <a:picLocks noGrp="1" noChangeAspect="1" noChangeArrowheads="1"/>
          </p:cNvPicPr>
          <p:nvPr>
            <p:ph sz="quarter" idx="1"/>
          </p:nvPr>
        </p:nvPicPr>
        <p:blipFill>
          <a:blip r:embed="rId2" cstate="print"/>
          <a:stretch>
            <a:fillRect/>
          </a:stretch>
        </p:blipFill>
        <p:spPr>
          <a:xfrm>
            <a:off x="179512" y="2132856"/>
            <a:ext cx="4030464" cy="3022848"/>
          </a:xfrm>
        </p:spPr>
      </p:pic>
      <p:sp>
        <p:nvSpPr>
          <p:cNvPr id="27651" name="矩形 733187"/>
          <p:cNvSpPr>
            <a:spLocks noChangeArrowheads="1"/>
          </p:cNvSpPr>
          <p:nvPr/>
        </p:nvSpPr>
        <p:spPr bwMode="auto">
          <a:xfrm>
            <a:off x="4427984" y="3717032"/>
            <a:ext cx="2088231" cy="2736304"/>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en-US" altLang="zh-CN" sz="2000" b="1" dirty="0">
                <a:latin typeface="+mn-ea"/>
              </a:rPr>
              <a:t>“</a:t>
            </a:r>
            <a:r>
              <a:rPr lang="zh-CN" altLang="en-US" sz="2000" b="1" dirty="0">
                <a:latin typeface="+mn-ea"/>
              </a:rPr>
              <a:t>灿英吾爱：亮东奔西走，无家无国。我事毕矣。望善抚吴儿，以寄余志，此嘱。”</a:t>
            </a:r>
          </a:p>
          <a:p>
            <a:pPr marL="342900" indent="-342900">
              <a:spcBef>
                <a:spcPct val="0"/>
              </a:spcBef>
              <a:buClr>
                <a:schemeClr val="accent1"/>
              </a:buClr>
              <a:buSzPct val="65000"/>
              <a:buFont typeface="Wingdings" pitchFamily="2" charset="2"/>
              <a:buChar char="n"/>
            </a:pPr>
            <a:r>
              <a:rPr lang="en-US" altLang="zh-CN" sz="1400" b="1" dirty="0" smtClean="0">
                <a:latin typeface="华文新魏" pitchFamily="2" charset="-122"/>
                <a:ea typeface="华文新魏" pitchFamily="2" charset="-122"/>
              </a:rPr>
              <a:t>                  ---- </a:t>
            </a:r>
            <a:r>
              <a:rPr lang="zh-CN" altLang="en-US" sz="1400" b="1" dirty="0" smtClean="0">
                <a:latin typeface="华文新魏" pitchFamily="2" charset="-122"/>
                <a:ea typeface="华文新魏" pitchFamily="2" charset="-122"/>
              </a:rPr>
              <a:t>郭亮（</a:t>
            </a:r>
            <a:r>
              <a:rPr lang="en-US" altLang="zh-CN" sz="1400" b="1" dirty="0" smtClean="0">
                <a:latin typeface="华文新魏" pitchFamily="2" charset="-122"/>
                <a:ea typeface="华文新魏" pitchFamily="2" charset="-122"/>
              </a:rPr>
              <a:t>1901-1928</a:t>
            </a:r>
            <a:r>
              <a:rPr lang="zh-CN" altLang="en-US" sz="1400" b="1" dirty="0" smtClean="0">
                <a:latin typeface="华文新魏" pitchFamily="2" charset="-122"/>
                <a:ea typeface="华文新魏" pitchFamily="2" charset="-122"/>
              </a:rPr>
              <a:t>）</a:t>
            </a:r>
            <a:endParaRPr lang="zh-CN" altLang="en-US" sz="1400" b="1" dirty="0">
              <a:latin typeface="华文新魏" pitchFamily="2" charset="-122"/>
              <a:ea typeface="华文新魏" pitchFamily="2" charset="-122"/>
            </a:endParaRPr>
          </a:p>
        </p:txBody>
      </p:sp>
      <p:pic>
        <p:nvPicPr>
          <p:cNvPr id="27652" name="图片 733188" descr="郭亮"/>
          <p:cNvPicPr>
            <a:picLocks noChangeAspect="1" noChangeArrowheads="1"/>
          </p:cNvPicPr>
          <p:nvPr/>
        </p:nvPicPr>
        <p:blipFill>
          <a:blip r:embed="rId3" cstate="print"/>
          <a:srcRect/>
          <a:stretch>
            <a:fillRect/>
          </a:stretch>
        </p:blipFill>
        <p:spPr bwMode="auto">
          <a:xfrm>
            <a:off x="6732240" y="3645024"/>
            <a:ext cx="2232248" cy="2705652"/>
          </a:xfrm>
          <a:prstGeom prst="rect">
            <a:avLst/>
          </a:prstGeom>
          <a:noFill/>
          <a:ln w="9525">
            <a:noFill/>
            <a:miter lim="800000"/>
            <a:headEnd/>
            <a:tailEnd/>
          </a:ln>
        </p:spPr>
      </p:pic>
      <p:grpSp>
        <p:nvGrpSpPr>
          <p:cNvPr id="10" name="组合 9"/>
          <p:cNvGrpSpPr/>
          <p:nvPr/>
        </p:nvGrpSpPr>
        <p:grpSpPr>
          <a:xfrm>
            <a:off x="4427984" y="908720"/>
            <a:ext cx="4247704" cy="2623443"/>
            <a:chOff x="5040312" y="1484784"/>
            <a:chExt cx="4103688" cy="2911475"/>
          </a:xfrm>
        </p:grpSpPr>
        <p:pic>
          <p:nvPicPr>
            <p:cNvPr id="27650" name="图片 733186" descr="20110317045827998_6255"/>
            <p:cNvPicPr>
              <a:picLocks noChangeAspect="1" noChangeArrowheads="1"/>
            </p:cNvPicPr>
            <p:nvPr/>
          </p:nvPicPr>
          <p:blipFill>
            <a:blip r:embed="rId4" cstate="print"/>
            <a:srcRect/>
            <a:stretch>
              <a:fillRect/>
            </a:stretch>
          </p:blipFill>
          <p:spPr bwMode="auto">
            <a:xfrm>
              <a:off x="5040312" y="1484784"/>
              <a:ext cx="4103688" cy="2911475"/>
            </a:xfrm>
            <a:prstGeom prst="rect">
              <a:avLst/>
            </a:prstGeom>
            <a:noFill/>
            <a:ln w="9525">
              <a:noFill/>
              <a:miter lim="800000"/>
              <a:headEnd/>
              <a:tailEnd/>
            </a:ln>
          </p:spPr>
        </p:pic>
        <p:sp>
          <p:nvSpPr>
            <p:cNvPr id="27654" name="矩形 733190"/>
            <p:cNvSpPr>
              <a:spLocks noChangeArrowheads="1"/>
            </p:cNvSpPr>
            <p:nvPr/>
          </p:nvSpPr>
          <p:spPr bwMode="auto">
            <a:xfrm>
              <a:off x="6948264" y="4005064"/>
              <a:ext cx="2016125" cy="304800"/>
            </a:xfrm>
            <a:prstGeom prst="rect">
              <a:avLst/>
            </a:prstGeom>
            <a:noFill/>
            <a:ln w="9525">
              <a:noFill/>
              <a:miter lim="800000"/>
              <a:headEnd/>
              <a:tailEnd/>
            </a:ln>
          </p:spPr>
          <p:txBody>
            <a:bodyPr>
              <a:spAutoFit/>
            </a:bodyPr>
            <a:lstStyle/>
            <a:p>
              <a:pPr>
                <a:spcBef>
                  <a:spcPct val="0"/>
                </a:spcBef>
              </a:pPr>
              <a:r>
                <a:rPr lang="zh-CN" altLang="en-US" sz="1400" b="1" dirty="0">
                  <a:latin typeface="华文新魏" pitchFamily="2" charset="-122"/>
                  <a:ea typeface="华文新魏" pitchFamily="2" charset="-122"/>
                </a:rPr>
                <a:t>夏明翰（</a:t>
              </a:r>
              <a:r>
                <a:rPr lang="en-US" altLang="zh-CN" sz="1400" b="1" dirty="0">
                  <a:latin typeface="华文新魏" pitchFamily="2" charset="-122"/>
                  <a:ea typeface="华文新魏" pitchFamily="2" charset="-122"/>
                </a:rPr>
                <a:t>1900--1928</a:t>
              </a:r>
              <a:r>
                <a:rPr lang="zh-CN" altLang="en-US" sz="1400" b="1" dirty="0">
                  <a:latin typeface="华文新魏" pitchFamily="2" charset="-122"/>
                  <a:ea typeface="华文新魏" pitchFamily="2" charset="-122"/>
                </a:rPr>
                <a:t>）</a:t>
              </a:r>
            </a:p>
          </p:txBody>
        </p:sp>
      </p:grpSp>
      <p:grpSp>
        <p:nvGrpSpPr>
          <p:cNvPr id="12" name="组合 11"/>
          <p:cNvGrpSpPr/>
          <p:nvPr/>
        </p:nvGrpSpPr>
        <p:grpSpPr>
          <a:xfrm>
            <a:off x="179512" y="5229200"/>
            <a:ext cx="3960439" cy="307777"/>
            <a:chOff x="251520" y="6165304"/>
            <a:chExt cx="4018695" cy="307777"/>
          </a:xfrm>
        </p:grpSpPr>
        <p:sp>
          <p:nvSpPr>
            <p:cNvPr id="27655" name="矩形 733191"/>
            <p:cNvSpPr>
              <a:spLocks noChangeArrowheads="1"/>
            </p:cNvSpPr>
            <p:nvPr/>
          </p:nvSpPr>
          <p:spPr bwMode="auto">
            <a:xfrm>
              <a:off x="251520" y="6165304"/>
              <a:ext cx="2002471" cy="307777"/>
            </a:xfrm>
            <a:prstGeom prst="rect">
              <a:avLst/>
            </a:prstGeom>
            <a:noFill/>
            <a:ln w="9525">
              <a:noFill/>
              <a:miter lim="800000"/>
              <a:headEnd/>
              <a:tailEnd/>
            </a:ln>
          </p:spPr>
          <p:txBody>
            <a:bodyPr wrap="none" anchor="ctr">
              <a:spAutoFit/>
            </a:bodyPr>
            <a:lstStyle/>
            <a:p>
              <a:pPr>
                <a:spcBef>
                  <a:spcPct val="0"/>
                </a:spcBef>
              </a:pPr>
              <a:r>
                <a:rPr lang="zh-CN" altLang="en-US" sz="1400" b="1" dirty="0">
                  <a:latin typeface="华文新魏" pitchFamily="2" charset="-122"/>
                  <a:ea typeface="华文新魏" pitchFamily="2" charset="-122"/>
                </a:rPr>
                <a:t>周文雍（</a:t>
              </a:r>
              <a:r>
                <a:rPr lang="en-US" altLang="zh-CN" sz="1400" b="1" dirty="0">
                  <a:latin typeface="华文新魏" pitchFamily="2" charset="-122"/>
                  <a:ea typeface="华文新魏" pitchFamily="2" charset="-122"/>
                </a:rPr>
                <a:t>1905--1928</a:t>
              </a:r>
              <a:r>
                <a:rPr lang="zh-CN" altLang="en-US" sz="1400" b="1" dirty="0">
                  <a:latin typeface="华文新魏" pitchFamily="2" charset="-122"/>
                  <a:ea typeface="华文新魏" pitchFamily="2" charset="-122"/>
                </a:rPr>
                <a:t>） </a:t>
              </a:r>
            </a:p>
          </p:txBody>
        </p:sp>
        <p:sp>
          <p:nvSpPr>
            <p:cNvPr id="27656" name="矩形 733192"/>
            <p:cNvSpPr>
              <a:spLocks noChangeArrowheads="1"/>
            </p:cNvSpPr>
            <p:nvPr/>
          </p:nvSpPr>
          <p:spPr bwMode="auto">
            <a:xfrm>
              <a:off x="2267744" y="6165304"/>
              <a:ext cx="2002471" cy="307777"/>
            </a:xfrm>
            <a:prstGeom prst="rect">
              <a:avLst/>
            </a:prstGeom>
            <a:noFill/>
            <a:ln w="9525">
              <a:noFill/>
              <a:miter lim="800000"/>
              <a:headEnd/>
              <a:tailEnd/>
            </a:ln>
          </p:spPr>
          <p:txBody>
            <a:bodyPr wrap="none" anchor="ctr">
              <a:spAutoFit/>
            </a:bodyPr>
            <a:lstStyle/>
            <a:p>
              <a:pPr>
                <a:spcBef>
                  <a:spcPct val="0"/>
                </a:spcBef>
              </a:pPr>
              <a:r>
                <a:rPr lang="zh-CN" altLang="en-US" sz="1400" b="1" dirty="0">
                  <a:latin typeface="华文新魏" pitchFamily="2" charset="-122"/>
                  <a:ea typeface="华文新魏" pitchFamily="2" charset="-122"/>
                </a:rPr>
                <a:t>陈铁军（</a:t>
              </a:r>
              <a:r>
                <a:rPr lang="en-US" altLang="zh-CN" sz="1400" b="1" dirty="0">
                  <a:latin typeface="华文新魏" pitchFamily="2" charset="-122"/>
                  <a:ea typeface="华文新魏" pitchFamily="2" charset="-122"/>
                </a:rPr>
                <a:t>1904--1928</a:t>
              </a:r>
              <a:r>
                <a:rPr lang="zh-CN" altLang="en-US" sz="1400" b="1" dirty="0">
                  <a:latin typeface="华文新魏" pitchFamily="2" charset="-122"/>
                  <a:ea typeface="华文新魏" pitchFamily="2" charset="-122"/>
                </a:rPr>
                <a:t>） </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483768" y="1916832"/>
            <a:ext cx="2160587" cy="3074858"/>
            <a:chOff x="2483768" y="1916832"/>
            <a:chExt cx="2160587" cy="3074858"/>
          </a:xfrm>
        </p:grpSpPr>
        <p:pic>
          <p:nvPicPr>
            <p:cNvPr id="28673" name="图片 632834" descr="helong2"/>
            <p:cNvPicPr>
              <a:picLocks noChangeAspect="1" noChangeArrowheads="1"/>
            </p:cNvPicPr>
            <p:nvPr/>
          </p:nvPicPr>
          <p:blipFill>
            <a:blip r:embed="rId3" cstate="print"/>
            <a:srcRect/>
            <a:stretch>
              <a:fillRect/>
            </a:stretch>
          </p:blipFill>
          <p:spPr bwMode="auto">
            <a:xfrm>
              <a:off x="2483768" y="1916832"/>
              <a:ext cx="2160587" cy="2736850"/>
            </a:xfrm>
            <a:prstGeom prst="rect">
              <a:avLst/>
            </a:prstGeom>
            <a:noFill/>
            <a:ln w="9525">
              <a:noFill/>
              <a:miter lim="800000"/>
              <a:headEnd/>
              <a:tailEnd/>
            </a:ln>
          </p:spPr>
        </p:pic>
        <p:sp>
          <p:nvSpPr>
            <p:cNvPr id="28679" name="矩形 632840"/>
            <p:cNvSpPr>
              <a:spLocks noChangeArrowheads="1"/>
            </p:cNvSpPr>
            <p:nvPr/>
          </p:nvSpPr>
          <p:spPr bwMode="auto">
            <a:xfrm>
              <a:off x="2699793" y="4653136"/>
              <a:ext cx="1800200" cy="338554"/>
            </a:xfrm>
            <a:prstGeom prst="rect">
              <a:avLst/>
            </a:prstGeom>
            <a:noFill/>
            <a:ln w="9525">
              <a:noFill/>
              <a:miter lim="800000"/>
              <a:headEnd/>
              <a:tailEnd/>
            </a:ln>
          </p:spPr>
          <p:txBody>
            <a:bodyPr wrap="square">
              <a:spAutoFit/>
            </a:bodyPr>
            <a:lstStyle/>
            <a:p>
              <a:pPr>
                <a:spcBef>
                  <a:spcPct val="0"/>
                </a:spcBef>
              </a:pPr>
              <a:r>
                <a:rPr lang="zh-CN" altLang="en-US" sz="1400" b="1" dirty="0">
                  <a:latin typeface="华文新魏" pitchFamily="2" charset="-122"/>
                  <a:ea typeface="华文新魏" pitchFamily="2" charset="-122"/>
                </a:rPr>
                <a:t>贺龙（</a:t>
              </a:r>
              <a:r>
                <a:rPr lang="en-US" altLang="zh-CN" sz="1400" b="1" dirty="0">
                  <a:latin typeface="华文新魏" pitchFamily="2" charset="-122"/>
                  <a:ea typeface="华文新魏" pitchFamily="2" charset="-122"/>
                </a:rPr>
                <a:t>1896--1969</a:t>
              </a:r>
              <a:r>
                <a:rPr lang="zh-CN" altLang="en-US" sz="1600" dirty="0">
                  <a:ea typeface="华文隶书" pitchFamily="2" charset="-122"/>
                </a:rPr>
                <a:t>）</a:t>
              </a:r>
              <a:r>
                <a:rPr lang="zh-CN" altLang="en-US" sz="1600" b="0" dirty="0"/>
                <a:t> </a:t>
              </a:r>
            </a:p>
          </p:txBody>
        </p:sp>
      </p:grpSp>
      <p:grpSp>
        <p:nvGrpSpPr>
          <p:cNvPr id="17" name="组合 16"/>
          <p:cNvGrpSpPr/>
          <p:nvPr/>
        </p:nvGrpSpPr>
        <p:grpSpPr>
          <a:xfrm>
            <a:off x="7056438" y="2852738"/>
            <a:ext cx="2087562" cy="3116287"/>
            <a:chOff x="7056438" y="2852738"/>
            <a:chExt cx="2087562" cy="3116287"/>
          </a:xfrm>
        </p:grpSpPr>
        <p:pic>
          <p:nvPicPr>
            <p:cNvPr id="28674" name="图片 632835" descr="pengdehuai"/>
            <p:cNvPicPr>
              <a:picLocks noChangeAspect="1" noChangeArrowheads="1"/>
            </p:cNvPicPr>
            <p:nvPr/>
          </p:nvPicPr>
          <p:blipFill>
            <a:blip r:embed="rId4" cstate="print"/>
            <a:srcRect/>
            <a:stretch>
              <a:fillRect/>
            </a:stretch>
          </p:blipFill>
          <p:spPr bwMode="auto">
            <a:xfrm>
              <a:off x="7056438" y="2852738"/>
              <a:ext cx="2087562" cy="2808287"/>
            </a:xfrm>
            <a:prstGeom prst="rect">
              <a:avLst/>
            </a:prstGeom>
            <a:noFill/>
            <a:ln w="9525">
              <a:noFill/>
              <a:miter lim="800000"/>
              <a:headEnd/>
              <a:tailEnd/>
            </a:ln>
          </p:spPr>
        </p:pic>
        <p:sp>
          <p:nvSpPr>
            <p:cNvPr id="28680" name="矩形 632841"/>
            <p:cNvSpPr>
              <a:spLocks noChangeArrowheads="1"/>
            </p:cNvSpPr>
            <p:nvPr/>
          </p:nvSpPr>
          <p:spPr bwMode="auto">
            <a:xfrm>
              <a:off x="7164288" y="5661248"/>
              <a:ext cx="1691680" cy="307777"/>
            </a:xfrm>
            <a:prstGeom prst="rect">
              <a:avLst/>
            </a:prstGeom>
            <a:noFill/>
            <a:ln w="9525">
              <a:noFill/>
              <a:miter lim="800000"/>
              <a:headEnd/>
              <a:tailEnd/>
            </a:ln>
          </p:spPr>
          <p:txBody>
            <a:bodyPr wrap="square">
              <a:spAutoFit/>
            </a:bodyPr>
            <a:lstStyle/>
            <a:p>
              <a:pPr>
                <a:spcBef>
                  <a:spcPct val="0"/>
                </a:spcBef>
              </a:pPr>
              <a:r>
                <a:rPr lang="zh-CN" altLang="en-US" sz="1400" b="1" dirty="0">
                  <a:latin typeface="华文新魏" pitchFamily="2" charset="-122"/>
                  <a:ea typeface="华文新魏" pitchFamily="2" charset="-122"/>
                </a:rPr>
                <a:t>彭德怀</a:t>
              </a:r>
              <a:r>
                <a:rPr lang="en-US" altLang="zh-CN" sz="1400" b="1" dirty="0">
                  <a:latin typeface="华文新魏" pitchFamily="2" charset="-122"/>
                  <a:ea typeface="华文新魏" pitchFamily="2" charset="-122"/>
                </a:rPr>
                <a:t>(1898--1974) </a:t>
              </a:r>
            </a:p>
          </p:txBody>
        </p:sp>
      </p:grpSp>
      <p:sp>
        <p:nvSpPr>
          <p:cNvPr id="28681" name="矩形 632843"/>
          <p:cNvSpPr>
            <a:spLocks noChangeArrowheads="1"/>
          </p:cNvSpPr>
          <p:nvPr/>
        </p:nvSpPr>
        <p:spPr bwMode="auto">
          <a:xfrm>
            <a:off x="1691680" y="5949280"/>
            <a:ext cx="5362365" cy="553998"/>
          </a:xfrm>
          <a:prstGeom prst="rect">
            <a:avLst/>
          </a:prstGeom>
          <a:solidFill>
            <a:schemeClr val="bg1"/>
          </a:solid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en-US" altLang="zh-CN" sz="3000" b="1" dirty="0"/>
              <a:t>“</a:t>
            </a:r>
            <a:r>
              <a:rPr lang="zh-CN" altLang="en-US" sz="3000" b="1" dirty="0"/>
              <a:t>疾风知劲草，板荡识忠臣”</a:t>
            </a:r>
            <a:r>
              <a:rPr lang="zh-CN" altLang="en-US" sz="3000" dirty="0"/>
              <a:t>。</a:t>
            </a:r>
          </a:p>
        </p:txBody>
      </p:sp>
      <p:sp>
        <p:nvSpPr>
          <p:cNvPr id="28682" name="标题 632844"/>
          <p:cNvSpPr>
            <a:spLocks noGrp="1" noChangeArrowheads="1"/>
          </p:cNvSpPr>
          <p:nvPr>
            <p:ph type="title"/>
          </p:nvPr>
        </p:nvSpPr>
        <p:spPr>
          <a:xfrm>
            <a:off x="395536" y="260350"/>
            <a:ext cx="8229352" cy="1223963"/>
          </a:xfrm>
          <a:solidFill>
            <a:srgbClr val="FFFFFF"/>
          </a:solidFill>
          <a:ln>
            <a:solidFill>
              <a:srgbClr val="FFFFFF"/>
            </a:solidFill>
          </a:ln>
        </p:spPr>
        <p:txBody>
          <a:bodyPr>
            <a:normAutofit fontScale="90000"/>
          </a:bodyPr>
          <a:lstStyle/>
          <a:p>
            <a:r>
              <a:rPr lang="zh-CN" altLang="en-US" sz="3900" b="1" dirty="0" smtClean="0"/>
              <a:t>一些追求进步和真理的有识之士，在革命的危急关头加入了中国共产党。</a:t>
            </a:r>
            <a:endParaRPr lang="zh-CN" altLang="en-US" sz="3900" b="1" dirty="0" smtClean="0">
              <a:latin typeface="楷体_GB2312" pitchFamily="49" charset="-122"/>
              <a:ea typeface="楷体_GB2312" pitchFamily="49" charset="-122"/>
            </a:endParaRPr>
          </a:p>
        </p:txBody>
      </p:sp>
      <p:grpSp>
        <p:nvGrpSpPr>
          <p:cNvPr id="2" name="组合 689159"/>
          <p:cNvGrpSpPr>
            <a:grpSpLocks/>
          </p:cNvGrpSpPr>
          <p:nvPr/>
        </p:nvGrpSpPr>
        <p:grpSpPr bwMode="auto">
          <a:xfrm>
            <a:off x="4932040" y="2060848"/>
            <a:ext cx="2001590" cy="3168412"/>
            <a:chOff x="2976" y="816"/>
            <a:chExt cx="1776" cy="2604"/>
          </a:xfrm>
        </p:grpSpPr>
        <p:grpSp>
          <p:nvGrpSpPr>
            <p:cNvPr id="3" name="组合 689160"/>
            <p:cNvGrpSpPr>
              <a:grpSpLocks/>
            </p:cNvGrpSpPr>
            <p:nvPr/>
          </p:nvGrpSpPr>
          <p:grpSpPr bwMode="auto">
            <a:xfrm>
              <a:off x="2976" y="816"/>
              <a:ext cx="1776" cy="2256"/>
              <a:chOff x="2976" y="1008"/>
              <a:chExt cx="1776" cy="2256"/>
            </a:xfrm>
          </p:grpSpPr>
          <p:sp>
            <p:nvSpPr>
              <p:cNvPr id="28688" name="矩形 689161"/>
              <p:cNvSpPr>
                <a:spLocks noChangeArrowheads="1"/>
              </p:cNvSpPr>
              <p:nvPr/>
            </p:nvSpPr>
            <p:spPr bwMode="auto">
              <a:xfrm>
                <a:off x="2976" y="1008"/>
                <a:ext cx="1776" cy="2256"/>
              </a:xfrm>
              <a:prstGeom prst="rect">
                <a:avLst/>
              </a:prstGeom>
              <a:solidFill>
                <a:schemeClr val="bg1"/>
              </a:solidFill>
              <a:ln w="9525">
                <a:noFill/>
                <a:miter lim="800000"/>
                <a:headEnd/>
                <a:tailEnd/>
              </a:ln>
              <a:effectLst>
                <a:outerShdw dist="35921" dir="2700000" algn="ctr" rotWithShape="0">
                  <a:schemeClr val="tx1"/>
                </a:outerShdw>
              </a:effectLst>
            </p:spPr>
            <p:txBody>
              <a:bodyPr/>
              <a:lstStyle/>
              <a:p>
                <a:pPr>
                  <a:spcBef>
                    <a:spcPct val="0"/>
                  </a:spcBef>
                </a:pPr>
                <a:endParaRPr lang="zh-CN" altLang="en-US" b="0"/>
              </a:p>
            </p:txBody>
          </p:sp>
          <p:pic>
            <p:nvPicPr>
              <p:cNvPr id="28689" name="图片 689162" descr="广州起义副指挥叶剑英"/>
              <p:cNvPicPr>
                <a:picLocks noChangeAspect="1" noChangeArrowheads="1"/>
              </p:cNvPicPr>
              <p:nvPr/>
            </p:nvPicPr>
            <p:blipFill>
              <a:blip r:embed="rId5" cstate="print"/>
              <a:srcRect/>
              <a:stretch>
                <a:fillRect/>
              </a:stretch>
            </p:blipFill>
            <p:spPr bwMode="auto">
              <a:xfrm>
                <a:off x="3024" y="1056"/>
                <a:ext cx="1680" cy="2160"/>
              </a:xfrm>
              <a:prstGeom prst="rect">
                <a:avLst/>
              </a:prstGeom>
              <a:noFill/>
              <a:ln w="9525">
                <a:noFill/>
                <a:miter lim="800000"/>
                <a:headEnd/>
                <a:tailEnd/>
              </a:ln>
            </p:spPr>
          </p:pic>
        </p:grpSp>
        <p:sp>
          <p:nvSpPr>
            <p:cNvPr id="28690" name="文本框 689163"/>
            <p:cNvSpPr txBox="1">
              <a:spLocks noChangeArrowheads="1"/>
            </p:cNvSpPr>
            <p:nvPr/>
          </p:nvSpPr>
          <p:spPr bwMode="auto">
            <a:xfrm>
              <a:off x="2976" y="3167"/>
              <a:ext cx="1728" cy="253"/>
            </a:xfrm>
            <a:prstGeom prst="rect">
              <a:avLst/>
            </a:prstGeom>
            <a:noFill/>
            <a:ln w="9525">
              <a:noFill/>
              <a:miter lim="800000"/>
              <a:headEnd/>
              <a:tailEnd/>
            </a:ln>
          </p:spPr>
          <p:txBody>
            <a:bodyPr>
              <a:spAutoFit/>
            </a:bodyPr>
            <a:lstStyle/>
            <a:p>
              <a:pPr algn="ctr">
                <a:spcBef>
                  <a:spcPct val="0"/>
                </a:spcBef>
              </a:pPr>
              <a:r>
                <a:rPr lang="zh-CN" altLang="en-US" sz="1400" b="1" dirty="0">
                  <a:latin typeface="华文新魏" pitchFamily="2" charset="-122"/>
                  <a:ea typeface="华文新魏" pitchFamily="2" charset="-122"/>
                </a:rPr>
                <a:t>叶剑英</a:t>
              </a:r>
              <a:r>
                <a:rPr lang="en-US" altLang="zh-CN" sz="1400" b="1" dirty="0">
                  <a:latin typeface="华文新魏" pitchFamily="2" charset="-122"/>
                  <a:ea typeface="华文新魏" pitchFamily="2" charset="-122"/>
                </a:rPr>
                <a:t>(</a:t>
              </a:r>
              <a:r>
                <a:rPr lang="en-US" altLang="zh-CN" sz="1400" b="1" dirty="0" smtClean="0">
                  <a:latin typeface="华文新魏" pitchFamily="2" charset="-122"/>
                  <a:ea typeface="华文新魏" pitchFamily="2" charset="-122"/>
                </a:rPr>
                <a:t>1897--1986</a:t>
              </a:r>
              <a:r>
                <a:rPr lang="en-US" altLang="zh-CN" sz="1400" b="1" dirty="0">
                  <a:latin typeface="华文新魏" pitchFamily="2" charset="-122"/>
                  <a:ea typeface="华文新魏" pitchFamily="2" charset="-122"/>
                </a:rPr>
                <a:t>) </a:t>
              </a:r>
            </a:p>
          </p:txBody>
        </p:sp>
      </p:grpSp>
      <p:grpSp>
        <p:nvGrpSpPr>
          <p:cNvPr id="15" name="组合 14"/>
          <p:cNvGrpSpPr/>
          <p:nvPr/>
        </p:nvGrpSpPr>
        <p:grpSpPr>
          <a:xfrm>
            <a:off x="107504" y="2492896"/>
            <a:ext cx="2355726" cy="3116089"/>
            <a:chOff x="107504" y="2492896"/>
            <a:chExt cx="2355726" cy="3116089"/>
          </a:xfrm>
        </p:grpSpPr>
        <p:sp>
          <p:nvSpPr>
            <p:cNvPr id="28677" name="矩形 632838"/>
            <p:cNvSpPr>
              <a:spLocks noChangeArrowheads="1"/>
            </p:cNvSpPr>
            <p:nvPr/>
          </p:nvSpPr>
          <p:spPr bwMode="auto">
            <a:xfrm>
              <a:off x="251520" y="5301208"/>
              <a:ext cx="1872208" cy="307777"/>
            </a:xfrm>
            <a:prstGeom prst="rect">
              <a:avLst/>
            </a:prstGeom>
            <a:noFill/>
            <a:ln w="9525">
              <a:noFill/>
              <a:miter lim="800000"/>
              <a:headEnd/>
              <a:tailEnd/>
            </a:ln>
          </p:spPr>
          <p:txBody>
            <a:bodyPr wrap="square">
              <a:spAutoFit/>
            </a:bodyPr>
            <a:lstStyle/>
            <a:p>
              <a:pPr>
                <a:spcBef>
                  <a:spcPct val="0"/>
                </a:spcBef>
              </a:pPr>
              <a:r>
                <a:rPr lang="zh-CN" altLang="en-US" sz="1400" b="1" dirty="0">
                  <a:latin typeface="华文新魏" pitchFamily="2" charset="-122"/>
                  <a:ea typeface="华文新魏" pitchFamily="2" charset="-122"/>
                </a:rPr>
                <a:t>徐特立（</a:t>
              </a:r>
              <a:r>
                <a:rPr lang="en-US" altLang="zh-CN" sz="1400" b="1" dirty="0">
                  <a:latin typeface="华文新魏" pitchFamily="2" charset="-122"/>
                  <a:ea typeface="华文新魏" pitchFamily="2" charset="-122"/>
                </a:rPr>
                <a:t>1877--1968</a:t>
              </a:r>
              <a:r>
                <a:rPr lang="zh-CN" altLang="en-US" sz="1400" b="1" dirty="0">
                  <a:latin typeface="华文新魏" pitchFamily="2" charset="-122"/>
                  <a:ea typeface="华文新魏" pitchFamily="2" charset="-122"/>
                </a:rPr>
                <a:t>）</a:t>
              </a:r>
            </a:p>
          </p:txBody>
        </p:sp>
        <p:pic>
          <p:nvPicPr>
            <p:cNvPr id="52226" name="Picture 2" descr="徐特立"/>
            <p:cNvPicPr>
              <a:picLocks noChangeAspect="1" noChangeArrowheads="1"/>
            </p:cNvPicPr>
            <p:nvPr/>
          </p:nvPicPr>
          <p:blipFill>
            <a:blip r:embed="rId6" cstate="print"/>
            <a:srcRect/>
            <a:stretch>
              <a:fillRect/>
            </a:stretch>
          </p:blipFill>
          <p:spPr bwMode="auto">
            <a:xfrm>
              <a:off x="107504" y="2492896"/>
              <a:ext cx="2355726" cy="2809875"/>
            </a:xfrm>
            <a:prstGeom prst="rect">
              <a:avLst/>
            </a:prstGeom>
            <a:noFill/>
          </p:spPr>
        </p:pic>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标题 514049"/>
          <p:cNvSpPr>
            <a:spLocks noGrp="1" noChangeArrowheads="1"/>
          </p:cNvSpPr>
          <p:nvPr>
            <p:ph type="title"/>
          </p:nvPr>
        </p:nvSpPr>
        <p:spPr>
          <a:xfrm>
            <a:off x="179512" y="260350"/>
            <a:ext cx="8350126" cy="1223963"/>
          </a:xfrm>
        </p:spPr>
        <p:txBody>
          <a:bodyPr>
            <a:noAutofit/>
          </a:bodyPr>
          <a:lstStyle/>
          <a:p>
            <a:r>
              <a:rPr lang="en-US" altLang="zh-CN" sz="4000" b="1" dirty="0" smtClean="0">
                <a:latin typeface="华文新魏" pitchFamily="2" charset="-122"/>
                <a:ea typeface="华文新魏" pitchFamily="2" charset="-122"/>
              </a:rPr>
              <a:t>2</a:t>
            </a:r>
            <a:r>
              <a:rPr lang="zh-CN" altLang="en-US" sz="4000" b="1" dirty="0" smtClean="0">
                <a:latin typeface="华文新魏" pitchFamily="2" charset="-122"/>
                <a:ea typeface="华文新魏" pitchFamily="2" charset="-122"/>
              </a:rPr>
              <a:t>、开展武装反抗国民党反动统治的斗争 </a:t>
            </a:r>
          </a:p>
        </p:txBody>
      </p:sp>
      <p:pic>
        <p:nvPicPr>
          <p:cNvPr id="514051" name="内容占位符 514050" descr="ncqy078x">
            <a:hlinkClick r:id="rId2"/>
          </p:cNvPr>
          <p:cNvPicPr>
            <a:picLocks noGrp="1" noChangeAspect="1" noChangeArrowheads="1"/>
          </p:cNvPicPr>
          <p:nvPr>
            <p:ph sz="half" idx="1"/>
          </p:nvPr>
        </p:nvPicPr>
        <p:blipFill>
          <a:blip r:embed="rId3" cstate="print"/>
          <a:stretch>
            <a:fillRect/>
          </a:stretch>
        </p:blipFill>
        <p:spPr>
          <a:xfrm>
            <a:off x="539552" y="3356992"/>
            <a:ext cx="2180059" cy="2376264"/>
          </a:xfrm>
        </p:spPr>
      </p:pic>
      <p:sp>
        <p:nvSpPr>
          <p:cNvPr id="29700" name="矩形 514054"/>
          <p:cNvSpPr>
            <a:spLocks noChangeArrowheads="1"/>
          </p:cNvSpPr>
          <p:nvPr/>
        </p:nvSpPr>
        <p:spPr bwMode="auto">
          <a:xfrm>
            <a:off x="251520" y="2060575"/>
            <a:ext cx="8496944" cy="1006475"/>
          </a:xfrm>
          <a:prstGeom prst="rect">
            <a:avLst/>
          </a:prstGeom>
          <a:noFill/>
          <a:ln w="9525">
            <a:noFill/>
            <a:miter lim="800000"/>
            <a:headEnd/>
            <a:tailEnd/>
          </a:ln>
        </p:spPr>
        <p:txBody>
          <a:bodyPr wrap="square">
            <a:spAutoFit/>
          </a:bodyPr>
          <a:lstStyle/>
          <a:p>
            <a:pPr marL="342900" indent="-342900">
              <a:spcBef>
                <a:spcPct val="0"/>
              </a:spcBef>
              <a:buClr>
                <a:schemeClr val="accent1"/>
              </a:buClr>
              <a:buSzPct val="65000"/>
              <a:buFont typeface="Wingdings" pitchFamily="2" charset="2"/>
              <a:buNone/>
            </a:pPr>
            <a:r>
              <a:rPr lang="zh-CN" altLang="en-US" sz="3000" b="1" dirty="0">
                <a:latin typeface="+mj-ea"/>
                <a:ea typeface="+mj-ea"/>
              </a:rPr>
              <a:t>（</a:t>
            </a:r>
            <a:r>
              <a:rPr lang="en-US" altLang="zh-CN" sz="3000" b="1" dirty="0">
                <a:latin typeface="+mj-ea"/>
                <a:ea typeface="+mj-ea"/>
              </a:rPr>
              <a:t>1</a:t>
            </a:r>
            <a:r>
              <a:rPr lang="zh-CN" altLang="en-US" sz="3000" b="1" dirty="0">
                <a:latin typeface="+mj-ea"/>
                <a:ea typeface="+mj-ea"/>
              </a:rPr>
              <a:t>）中央临时政治局常委会（</a:t>
            </a:r>
            <a:r>
              <a:rPr lang="en-US" altLang="zh-CN" sz="3000" b="1" dirty="0">
                <a:latin typeface="+mj-ea"/>
                <a:ea typeface="+mj-ea"/>
              </a:rPr>
              <a:t>1927.7</a:t>
            </a:r>
            <a:r>
              <a:rPr lang="zh-CN" altLang="en-US" sz="3000" b="1" dirty="0">
                <a:latin typeface="+mj-ea"/>
                <a:ea typeface="+mj-ea"/>
              </a:rPr>
              <a:t>中旬）决定三件大事</a:t>
            </a:r>
          </a:p>
        </p:txBody>
      </p:sp>
      <p:sp>
        <p:nvSpPr>
          <p:cNvPr id="29702" name="Rectangle 6"/>
          <p:cNvSpPr>
            <a:spLocks noChangeArrowheads="1"/>
          </p:cNvSpPr>
          <p:nvPr/>
        </p:nvSpPr>
        <p:spPr bwMode="auto">
          <a:xfrm>
            <a:off x="2987824" y="3429000"/>
            <a:ext cx="5915992" cy="2189162"/>
          </a:xfrm>
          <a:prstGeom prst="rect">
            <a:avLst/>
          </a:prstGeom>
          <a:noFill/>
          <a:ln w="9525">
            <a:noFill/>
            <a:miter lim="800000"/>
            <a:headEnd/>
            <a:tailEnd/>
          </a:ln>
        </p:spPr>
        <p:txBody>
          <a:bodyPr/>
          <a:lstStyle/>
          <a:p>
            <a:pPr marL="342900" indent="-342900">
              <a:lnSpc>
                <a:spcPct val="90000"/>
              </a:lnSpc>
              <a:buClr>
                <a:schemeClr val="accent1"/>
              </a:buClr>
              <a:buSzPct val="65000"/>
              <a:buFont typeface="Wingdings" pitchFamily="2" charset="2"/>
              <a:buChar char="n"/>
            </a:pPr>
            <a:r>
              <a:rPr lang="zh-CN" altLang="en-US" sz="2600" b="1" dirty="0" smtClean="0"/>
              <a:t>①向</a:t>
            </a:r>
            <a:r>
              <a:rPr lang="zh-CN" altLang="en-US" sz="2600" b="1" dirty="0"/>
              <a:t>南昌集中部队，准备发动起义；</a:t>
            </a:r>
          </a:p>
          <a:p>
            <a:pPr marL="342900" indent="-342900">
              <a:lnSpc>
                <a:spcPct val="90000"/>
              </a:lnSpc>
              <a:buClr>
                <a:schemeClr val="accent1"/>
              </a:buClr>
              <a:buSzPct val="65000"/>
              <a:buFont typeface="Wingdings" pitchFamily="2" charset="2"/>
              <a:buChar char="n"/>
            </a:pPr>
            <a:r>
              <a:rPr lang="zh-CN" altLang="en-US" sz="2600" b="1" dirty="0" smtClean="0"/>
              <a:t>②组织</a:t>
            </a:r>
            <a:r>
              <a:rPr lang="zh-CN" altLang="en-US" sz="2600" b="1" dirty="0"/>
              <a:t>湘、鄂、赣、粤四省农民秋收暴动；</a:t>
            </a:r>
          </a:p>
          <a:p>
            <a:pPr marL="342900" indent="-342900">
              <a:lnSpc>
                <a:spcPct val="90000"/>
              </a:lnSpc>
              <a:buClr>
                <a:schemeClr val="accent1"/>
              </a:buClr>
              <a:buSzPct val="65000"/>
              <a:buFont typeface="Wingdings" pitchFamily="2" charset="2"/>
              <a:buChar char="n"/>
            </a:pPr>
            <a:r>
              <a:rPr lang="zh-CN" altLang="en-US" sz="2600" b="1" dirty="0" smtClean="0"/>
              <a:t>③召开</a:t>
            </a:r>
            <a:r>
              <a:rPr lang="zh-CN" altLang="en-US" sz="2600" b="1" dirty="0"/>
              <a:t>中央会议，讨论决定新时期党的方针和政策。</a:t>
            </a:r>
          </a:p>
          <a:p>
            <a:pPr marL="342900" indent="-342900">
              <a:lnSpc>
                <a:spcPct val="90000"/>
              </a:lnSpc>
              <a:buClr>
                <a:schemeClr val="accent1"/>
              </a:buClr>
              <a:buSzPct val="65000"/>
              <a:buFont typeface="Wingdings" pitchFamily="2" charset="2"/>
              <a:buChar char="n"/>
            </a:pPr>
            <a:endParaRPr lang="zh-CN" altLang="en-US" sz="26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514050"/>
                                        </p:tgtEl>
                                        <p:attrNameLst>
                                          <p:attrName>style.visibility</p:attrName>
                                        </p:attrNameLst>
                                      </p:cBhvr>
                                      <p:to>
                                        <p:strVal val="visible"/>
                                      </p:to>
                                    </p:set>
                                    <p:animEffect transition="in" filter="diamond(out)">
                                      <p:cBhvr>
                                        <p:cTn id="7" dur="2000"/>
                                        <p:tgtEl>
                                          <p:spTgt spid="51405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14051"/>
                                        </p:tgtEl>
                                        <p:attrNameLst>
                                          <p:attrName>style.visibility</p:attrName>
                                        </p:attrNameLst>
                                      </p:cBhvr>
                                      <p:to>
                                        <p:strVal val="visible"/>
                                      </p:to>
                                    </p:set>
                                    <p:animEffect transition="in" filter="checkerboard(across)">
                                      <p:cBhvr>
                                        <p:cTn id="12" dur="2000"/>
                                        <p:tgtEl>
                                          <p:spTgt spid="514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标题 309249"/>
          <p:cNvSpPr>
            <a:spLocks noGrp="1" noChangeArrowheads="1"/>
          </p:cNvSpPr>
          <p:nvPr>
            <p:ph type="title"/>
          </p:nvPr>
        </p:nvSpPr>
        <p:spPr>
          <a:xfrm>
            <a:off x="179512" y="260648"/>
            <a:ext cx="6841554" cy="863600"/>
          </a:xfrm>
          <a:solidFill>
            <a:srgbClr val="FFFFFF"/>
          </a:solidFill>
        </p:spPr>
        <p:txBody>
          <a:bodyPr/>
          <a:lstStyle/>
          <a:p>
            <a:r>
              <a:rPr lang="zh-CN" altLang="en-US" sz="3800" b="1" dirty="0" smtClean="0">
                <a:solidFill>
                  <a:srgbClr val="660033"/>
                </a:solidFill>
              </a:rPr>
              <a:t>（</a:t>
            </a:r>
            <a:r>
              <a:rPr lang="en-US" altLang="zh-CN" sz="3800" b="1" dirty="0" smtClean="0">
                <a:solidFill>
                  <a:srgbClr val="660033"/>
                </a:solidFill>
              </a:rPr>
              <a:t>2</a:t>
            </a:r>
            <a:r>
              <a:rPr lang="zh-CN" altLang="en-US" sz="3800" b="1" dirty="0" smtClean="0">
                <a:solidFill>
                  <a:srgbClr val="660033"/>
                </a:solidFill>
              </a:rPr>
              <a:t>）“八七会议</a:t>
            </a:r>
            <a:r>
              <a:rPr lang="en-US" altLang="zh-CN" sz="3800" b="1" dirty="0" smtClean="0">
                <a:solidFill>
                  <a:srgbClr val="660033"/>
                </a:solidFill>
              </a:rPr>
              <a:t>(1927·8·7</a:t>
            </a:r>
            <a:r>
              <a:rPr lang="zh-CN" altLang="en-US" sz="3800" b="1" dirty="0" smtClean="0">
                <a:solidFill>
                  <a:srgbClr val="660033"/>
                </a:solidFill>
              </a:rPr>
              <a:t>）</a:t>
            </a:r>
          </a:p>
        </p:txBody>
      </p:sp>
      <p:sp>
        <p:nvSpPr>
          <p:cNvPr id="30722" name="矩形 309258"/>
          <p:cNvSpPr>
            <a:spLocks noChangeArrowheads="1"/>
          </p:cNvSpPr>
          <p:nvPr/>
        </p:nvSpPr>
        <p:spPr bwMode="auto">
          <a:xfrm>
            <a:off x="251520" y="5013176"/>
            <a:ext cx="8497193" cy="830997"/>
          </a:xfrm>
          <a:prstGeom prst="rect">
            <a:avLst/>
          </a:prstGeom>
          <a:solidFill>
            <a:schemeClr val="bg1"/>
          </a:solidFill>
          <a:ln w="9525">
            <a:noFill/>
            <a:miter lim="800000"/>
            <a:headEnd/>
            <a:tailEnd/>
          </a:ln>
        </p:spPr>
        <p:txBody>
          <a:bodyPr wrap="square">
            <a:spAutoFit/>
          </a:bodyPr>
          <a:lstStyle/>
          <a:p>
            <a:pPr marL="342900" indent="-342900">
              <a:spcBef>
                <a:spcPct val="0"/>
              </a:spcBef>
            </a:pPr>
            <a:r>
              <a:rPr lang="en-US" altLang="zh-CN" sz="2400" b="1" dirty="0"/>
              <a:t>   “</a:t>
            </a:r>
            <a:r>
              <a:rPr lang="zh-CN" altLang="en-US" sz="2400" b="1" dirty="0"/>
              <a:t>八七会议”</a:t>
            </a:r>
            <a:r>
              <a:rPr lang="zh-CN" altLang="en-US" sz="2400" b="1" dirty="0">
                <a:solidFill>
                  <a:srgbClr val="FF0000"/>
                </a:solidFill>
              </a:rPr>
              <a:t>标志</a:t>
            </a:r>
            <a:r>
              <a:rPr lang="zh-CN" altLang="en-US" sz="2400" b="1" dirty="0"/>
              <a:t>着我国开始了从大革命失败到土地革命战争兴起的转折。</a:t>
            </a:r>
          </a:p>
        </p:txBody>
      </p:sp>
      <p:grpSp>
        <p:nvGrpSpPr>
          <p:cNvPr id="2" name="组合 309259"/>
          <p:cNvGrpSpPr>
            <a:grpSpLocks/>
          </p:cNvGrpSpPr>
          <p:nvPr/>
        </p:nvGrpSpPr>
        <p:grpSpPr bwMode="auto">
          <a:xfrm>
            <a:off x="6156325" y="1700213"/>
            <a:ext cx="2880171" cy="2224087"/>
            <a:chOff x="2653" y="1912"/>
            <a:chExt cx="2495" cy="1926"/>
          </a:xfrm>
        </p:grpSpPr>
        <p:pic>
          <p:nvPicPr>
            <p:cNvPr id="30724" name="图片 309260" descr="jfjb10b529b0H"/>
            <p:cNvPicPr>
              <a:picLocks noChangeAspect="1" noChangeArrowheads="1"/>
            </p:cNvPicPr>
            <p:nvPr/>
          </p:nvPicPr>
          <p:blipFill>
            <a:blip r:embed="rId2" cstate="print"/>
            <a:srcRect/>
            <a:stretch>
              <a:fillRect/>
            </a:stretch>
          </p:blipFill>
          <p:spPr bwMode="auto">
            <a:xfrm>
              <a:off x="2653" y="1912"/>
              <a:ext cx="2495" cy="1654"/>
            </a:xfrm>
            <a:prstGeom prst="rect">
              <a:avLst/>
            </a:prstGeom>
            <a:noFill/>
            <a:ln w="9525">
              <a:noFill/>
              <a:miter lim="800000"/>
              <a:headEnd/>
              <a:tailEnd/>
            </a:ln>
          </p:spPr>
        </p:pic>
        <p:sp>
          <p:nvSpPr>
            <p:cNvPr id="30725" name="文本框 309261"/>
            <p:cNvSpPr txBox="1">
              <a:spLocks noChangeArrowheads="1"/>
            </p:cNvSpPr>
            <p:nvPr/>
          </p:nvSpPr>
          <p:spPr bwMode="auto">
            <a:xfrm>
              <a:off x="2971" y="3521"/>
              <a:ext cx="2041" cy="317"/>
            </a:xfrm>
            <a:prstGeom prst="rect">
              <a:avLst/>
            </a:prstGeom>
            <a:noFill/>
            <a:ln w="9525">
              <a:noFill/>
              <a:miter lim="800000"/>
              <a:headEnd/>
              <a:tailEnd/>
            </a:ln>
          </p:spPr>
          <p:txBody>
            <a:bodyPr>
              <a:spAutoFit/>
            </a:bodyPr>
            <a:lstStyle/>
            <a:p>
              <a:pPr algn="ctr" eaLnBrk="0" hangingPunct="0">
                <a:spcBef>
                  <a:spcPct val="50000"/>
                </a:spcBef>
              </a:pPr>
              <a:r>
                <a:rPr lang="zh-CN" altLang="en-US" b="1" dirty="0">
                  <a:latin typeface="华文新魏" pitchFamily="2" charset="-122"/>
                  <a:ea typeface="华文新魏" pitchFamily="2" charset="-122"/>
                </a:rPr>
                <a:t>八七会议会址</a:t>
              </a:r>
            </a:p>
          </p:txBody>
        </p:sp>
      </p:grpSp>
      <p:sp>
        <p:nvSpPr>
          <p:cNvPr id="30726" name="矩形 309263"/>
          <p:cNvSpPr>
            <a:spLocks noChangeArrowheads="1"/>
          </p:cNvSpPr>
          <p:nvPr/>
        </p:nvSpPr>
        <p:spPr bwMode="auto">
          <a:xfrm>
            <a:off x="323528" y="1484784"/>
            <a:ext cx="5977136" cy="3240088"/>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zh-CN" altLang="en-US" sz="2400" b="1" dirty="0" smtClean="0"/>
              <a:t>①清算</a:t>
            </a:r>
            <a:r>
              <a:rPr lang="zh-CN" altLang="en-US" sz="2400" b="1" dirty="0"/>
              <a:t>了陈独秀的右倾机会主义错误；</a:t>
            </a:r>
          </a:p>
          <a:p>
            <a:pPr marL="342900" indent="-342900">
              <a:spcBef>
                <a:spcPct val="0"/>
              </a:spcBef>
              <a:buClr>
                <a:schemeClr val="accent1"/>
              </a:buClr>
              <a:buSzPct val="65000"/>
              <a:buFont typeface="Wingdings" pitchFamily="2" charset="2"/>
              <a:buChar char="n"/>
            </a:pPr>
            <a:r>
              <a:rPr lang="zh-CN" altLang="en-US" sz="2400" b="1" dirty="0" smtClean="0"/>
              <a:t>②确定</a:t>
            </a:r>
            <a:r>
              <a:rPr lang="zh-CN" altLang="en-US" sz="2400" b="1" dirty="0"/>
              <a:t>了土地革命和武装反抗国民党的总方针；</a:t>
            </a:r>
          </a:p>
          <a:p>
            <a:pPr marL="342900" indent="-342900">
              <a:spcBef>
                <a:spcPct val="0"/>
              </a:spcBef>
              <a:buClr>
                <a:schemeClr val="accent1"/>
              </a:buClr>
              <a:buSzPct val="65000"/>
              <a:buFont typeface="Wingdings" pitchFamily="2" charset="2"/>
              <a:buChar char="n"/>
            </a:pPr>
            <a:r>
              <a:rPr lang="zh-CN" altLang="en-US" sz="2400" b="1" dirty="0" smtClean="0"/>
              <a:t>③形成</a:t>
            </a:r>
            <a:r>
              <a:rPr lang="zh-CN" altLang="en-US" sz="2400" b="1" dirty="0"/>
              <a:t>了以瞿秋白为首的新的中央</a:t>
            </a:r>
            <a:r>
              <a:rPr lang="en-US" altLang="zh-CN" sz="2400" b="1" dirty="0"/>
              <a:t>;</a:t>
            </a:r>
          </a:p>
          <a:p>
            <a:pPr marL="342900" indent="-342900">
              <a:spcBef>
                <a:spcPct val="0"/>
              </a:spcBef>
              <a:buClr>
                <a:schemeClr val="accent1"/>
              </a:buClr>
              <a:buSzPct val="65000"/>
              <a:buFont typeface="Wingdings" pitchFamily="2" charset="2"/>
              <a:buChar char="n"/>
            </a:pPr>
            <a:r>
              <a:rPr lang="zh-CN" altLang="en-US" sz="2400" b="1" dirty="0" smtClean="0"/>
              <a:t>④毛泽东</a:t>
            </a:r>
            <a:r>
              <a:rPr lang="zh-CN" altLang="en-US" sz="2400" b="1" dirty="0"/>
              <a:t>着重阐述了党必须依靠农民和掌握枪杆子的思想</a:t>
            </a:r>
            <a:r>
              <a:rPr lang="en-US" altLang="zh-CN" sz="2400" b="1" dirty="0"/>
              <a:t>;</a:t>
            </a:r>
          </a:p>
          <a:p>
            <a:pPr marL="342900" indent="-342900">
              <a:spcBef>
                <a:spcPct val="0"/>
              </a:spcBef>
              <a:buClr>
                <a:schemeClr val="accent1"/>
              </a:buClr>
              <a:buSzPct val="65000"/>
              <a:buFont typeface="Wingdings" pitchFamily="2" charset="2"/>
              <a:buChar char="n"/>
            </a:pPr>
            <a:r>
              <a:rPr lang="zh-CN" altLang="en-US" sz="2400" b="1" dirty="0" smtClean="0"/>
              <a:t>⑤提出</a:t>
            </a:r>
            <a:r>
              <a:rPr lang="zh-CN" altLang="en-US" sz="2400" b="1" dirty="0"/>
              <a:t>了整编队伍、纠正错误、“找着新的道路”的任务。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309250"/>
                                        </p:tgtEl>
                                        <p:attrNameLst>
                                          <p:attrName>style.visibility</p:attrName>
                                        </p:attrNameLst>
                                      </p:cBhvr>
                                      <p:to>
                                        <p:strVal val="visible"/>
                                      </p:to>
                                    </p:set>
                                    <p:animEffect transition="in" filter="diamond(out)">
                                      <p:cBhvr>
                                        <p:cTn id="7" dur="2000"/>
                                        <p:tgtEl>
                                          <p:spTgt spid="30925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80" name="文本框 182279"/>
          <p:cNvSpPr txBox="1"/>
          <p:nvPr/>
        </p:nvSpPr>
        <p:spPr>
          <a:xfrm>
            <a:off x="7443768" y="3573463"/>
            <a:ext cx="954107" cy="2736850"/>
          </a:xfrm>
          <a:prstGeom prst="rect">
            <a:avLst/>
          </a:prstGeom>
          <a:solidFill>
            <a:schemeClr val="bg1"/>
          </a:solidFill>
          <a:ln w="9525">
            <a:noFill/>
            <a:miter/>
          </a:ln>
        </p:spPr>
        <p:txBody>
          <a:bodyPr vert="eaVert">
            <a:spAutoFit/>
          </a:bodyPr>
          <a:lstStyle/>
          <a:p>
            <a:pPr>
              <a:spcBef>
                <a:spcPct val="50000"/>
              </a:spcBef>
              <a:buClr>
                <a:srgbClr val="000000"/>
              </a:buClr>
            </a:pPr>
            <a:r>
              <a:rPr lang="zh-CN" altLang="en-US" sz="2000" b="1" noProof="1">
                <a:solidFill>
                  <a:srgbClr val="660033"/>
                </a:solidFill>
                <a:effectLst>
                  <a:outerShdw blurRad="38100" dist="38100" dir="2700000">
                    <a:srgbClr val="C0C0C0"/>
                  </a:outerShdw>
                </a:effectLst>
                <a:latin typeface="华文新魏" pitchFamily="2" charset="-122"/>
                <a:ea typeface="华文新魏" pitchFamily="2" charset="-122"/>
                <a:cs typeface="+mn-ea"/>
              </a:rPr>
              <a:t>中共八七会议会址</a:t>
            </a:r>
            <a:r>
              <a:rPr lang="en-US" altLang="zh-CN" sz="2000" b="1" noProof="1">
                <a:solidFill>
                  <a:srgbClr val="660033"/>
                </a:solidFill>
                <a:effectLst>
                  <a:outerShdw blurRad="38100" dist="38100" dir="2700000">
                    <a:srgbClr val="C0C0C0"/>
                  </a:outerShdw>
                </a:effectLst>
                <a:latin typeface="华文新魏" pitchFamily="2" charset="-122"/>
                <a:ea typeface="华文新魏" pitchFamily="2" charset="-122"/>
                <a:cs typeface="+mn-ea"/>
              </a:rPr>
              <a:t>——</a:t>
            </a:r>
            <a:endParaRPr lang="en-US" altLang="zh-CN" sz="2000" b="1" noProof="1">
              <a:solidFill>
                <a:srgbClr val="660033"/>
              </a:solidFill>
              <a:effectLst>
                <a:outerShdw blurRad="38100" dist="38100" dir="2700000">
                  <a:srgbClr val="C0C0C0"/>
                </a:outerShdw>
              </a:effectLst>
              <a:latin typeface="华文新魏" pitchFamily="2" charset="-122"/>
              <a:ea typeface="华文新魏" pitchFamily="2" charset="-122"/>
            </a:endParaRPr>
          </a:p>
          <a:p>
            <a:pPr>
              <a:spcBef>
                <a:spcPct val="50000"/>
              </a:spcBef>
              <a:buClr>
                <a:srgbClr val="000000"/>
              </a:buClr>
            </a:pPr>
            <a:r>
              <a:rPr lang="zh-CN" altLang="en-US" sz="2000" b="1" noProof="1">
                <a:solidFill>
                  <a:srgbClr val="660033"/>
                </a:solidFill>
                <a:effectLst>
                  <a:outerShdw blurRad="38100" dist="38100" dir="2700000">
                    <a:srgbClr val="C0C0C0"/>
                  </a:outerShdw>
                </a:effectLst>
                <a:latin typeface="华文新魏" pitchFamily="2" charset="-122"/>
                <a:ea typeface="华文新魏" pitchFamily="2" charset="-122"/>
                <a:cs typeface="+mn-ea"/>
              </a:rPr>
              <a:t>汉口三教街四十一号</a:t>
            </a:r>
            <a:endParaRPr lang="zh-CN" altLang="en-US" sz="2000" b="1" noProof="1">
              <a:solidFill>
                <a:srgbClr val="660033"/>
              </a:solidFill>
              <a:effectLst>
                <a:outerShdw blurRad="38100" dist="38100" dir="2700000">
                  <a:srgbClr val="C0C0C0"/>
                </a:outerShdw>
              </a:effectLst>
              <a:latin typeface="华文新魏" pitchFamily="2" charset="-122"/>
              <a:ea typeface="华文新魏" pitchFamily="2" charset="-122"/>
            </a:endParaRPr>
          </a:p>
        </p:txBody>
      </p:sp>
      <p:pic>
        <p:nvPicPr>
          <p:cNvPr id="31746" name="图片 182281" descr="31p"/>
          <p:cNvPicPr>
            <a:picLocks noChangeAspect="1" noChangeArrowheads="1"/>
          </p:cNvPicPr>
          <p:nvPr/>
        </p:nvPicPr>
        <p:blipFill>
          <a:blip r:embed="rId2" cstate="print"/>
          <a:srcRect l="7622" t="2951" r="9532" b="7329"/>
          <a:stretch>
            <a:fillRect/>
          </a:stretch>
        </p:blipFill>
        <p:spPr bwMode="auto">
          <a:xfrm>
            <a:off x="323850" y="2420938"/>
            <a:ext cx="5976938" cy="3816350"/>
          </a:xfrm>
          <a:prstGeom prst="rect">
            <a:avLst/>
          </a:prstGeom>
          <a:noFill/>
          <a:ln w="9525">
            <a:noFill/>
            <a:miter lim="800000"/>
            <a:headEnd/>
            <a:tailEnd/>
          </a:ln>
        </p:spPr>
      </p:pic>
      <p:pic>
        <p:nvPicPr>
          <p:cNvPr id="31747" name="图片 182280"/>
          <p:cNvPicPr>
            <a:picLocks noChangeAspect="1" noChangeArrowheads="1"/>
          </p:cNvPicPr>
          <p:nvPr/>
        </p:nvPicPr>
        <p:blipFill>
          <a:blip r:embed="rId3" cstate="print"/>
          <a:srcRect/>
          <a:stretch>
            <a:fillRect/>
          </a:stretch>
        </p:blipFill>
        <p:spPr bwMode="auto">
          <a:xfrm>
            <a:off x="4427538" y="620713"/>
            <a:ext cx="4267200" cy="28797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2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矩形 547846"/>
          <p:cNvSpPr>
            <a:spLocks noChangeArrowheads="1"/>
          </p:cNvSpPr>
          <p:nvPr/>
        </p:nvSpPr>
        <p:spPr bwMode="auto">
          <a:xfrm>
            <a:off x="3310458" y="1340768"/>
            <a:ext cx="5582022" cy="1200329"/>
          </a:xfrm>
          <a:prstGeom prst="rect">
            <a:avLst/>
          </a:prstGeom>
          <a:solidFill>
            <a:schemeClr val="bg1"/>
          </a:solidFill>
          <a:ln w="9525">
            <a:noFill/>
            <a:miter lim="800000"/>
            <a:headEnd/>
            <a:tailEnd/>
          </a:ln>
        </p:spPr>
        <p:txBody>
          <a:bodyPr wrap="square" anchor="ctr">
            <a:spAutoFit/>
          </a:bodyPr>
          <a:lstStyle/>
          <a:p>
            <a:pPr fontAlgn="t">
              <a:spcBef>
                <a:spcPct val="0"/>
              </a:spcBef>
            </a:pPr>
            <a:r>
              <a:rPr lang="en-US" altLang="zh-CN" sz="2400" b="1" dirty="0">
                <a:latin typeface="华文新魏" pitchFamily="2" charset="-122"/>
                <a:ea typeface="华文新魏" pitchFamily="2" charset="-122"/>
              </a:rPr>
              <a:t>1927</a:t>
            </a:r>
            <a:r>
              <a:rPr lang="zh-CN" altLang="en-US" sz="2400" b="1" dirty="0">
                <a:latin typeface="华文新魏" pitchFamily="2" charset="-122"/>
                <a:ea typeface="华文新魏" pitchFamily="2" charset="-122"/>
              </a:rPr>
              <a:t>年８月１日，在周恩来、朱德、贺龙、叶挺、刘伯承等人，率领共产党掌握的北伐军在南昌举行起义</a:t>
            </a:r>
            <a:r>
              <a:rPr lang="zh-CN" altLang="en-US" sz="2400" dirty="0"/>
              <a:t>。</a:t>
            </a:r>
            <a:endParaRPr lang="zh-CN" altLang="en-US" sz="2400" dirty="0">
              <a:solidFill>
                <a:srgbClr val="FF0000"/>
              </a:solidFill>
              <a:latin typeface="楷体_GB2312" pitchFamily="49" charset="-122"/>
              <a:ea typeface="楷体_GB2312" pitchFamily="49" charset="-122"/>
            </a:endParaRPr>
          </a:p>
        </p:txBody>
      </p:sp>
      <p:sp>
        <p:nvSpPr>
          <p:cNvPr id="32774" name="矩形 547848"/>
          <p:cNvSpPr>
            <a:spLocks noChangeArrowheads="1"/>
          </p:cNvSpPr>
          <p:nvPr/>
        </p:nvSpPr>
        <p:spPr bwMode="auto">
          <a:xfrm>
            <a:off x="539552" y="1484784"/>
            <a:ext cx="2736304" cy="579437"/>
          </a:xfrm>
          <a:prstGeom prst="rect">
            <a:avLst/>
          </a:prstGeom>
          <a:solidFill>
            <a:schemeClr val="bg1"/>
          </a:solidFill>
          <a:ln w="9525">
            <a:noFill/>
            <a:miter lim="800000"/>
            <a:headEnd/>
            <a:tailEnd/>
          </a:ln>
        </p:spPr>
        <p:txBody>
          <a:bodyPr wrap="square">
            <a:spAutoFit/>
          </a:bodyPr>
          <a:lstStyle/>
          <a:p>
            <a:pPr eaLnBrk="0" hangingPunct="0">
              <a:spcBef>
                <a:spcPct val="0"/>
              </a:spcBef>
            </a:pPr>
            <a:r>
              <a:rPr lang="en-US" altLang="en-US" sz="3000" b="1" dirty="0"/>
              <a:t>①</a:t>
            </a:r>
            <a:r>
              <a:rPr lang="zh-CN" altLang="en-US" sz="3200" b="1" dirty="0">
                <a:latin typeface="华文新魏" pitchFamily="2" charset="-122"/>
                <a:ea typeface="华文新魏" pitchFamily="2" charset="-122"/>
              </a:rPr>
              <a:t>南昌起义</a:t>
            </a:r>
          </a:p>
        </p:txBody>
      </p:sp>
      <p:sp>
        <p:nvSpPr>
          <p:cNvPr id="547851" name="标题 547850"/>
          <p:cNvSpPr>
            <a:spLocks noGrp="1" noChangeArrowheads="1"/>
          </p:cNvSpPr>
          <p:nvPr>
            <p:ph type="title"/>
          </p:nvPr>
        </p:nvSpPr>
        <p:spPr>
          <a:xfrm>
            <a:off x="179512" y="188913"/>
            <a:ext cx="4320480" cy="792162"/>
          </a:xfrm>
          <a:solidFill>
            <a:srgbClr val="FFFFFF"/>
          </a:solidFill>
        </p:spPr>
        <p:txBody>
          <a:bodyPr>
            <a:normAutofit/>
          </a:bodyPr>
          <a:lstStyle/>
          <a:p>
            <a:r>
              <a:rPr lang="zh-CN" altLang="en-US" b="1" dirty="0" smtClean="0"/>
              <a:t>（</a:t>
            </a:r>
            <a:r>
              <a:rPr lang="en-US" altLang="zh-CN" b="1" dirty="0" smtClean="0"/>
              <a:t>3</a:t>
            </a:r>
            <a:r>
              <a:rPr lang="zh-CN" altLang="en-US" b="1" dirty="0" smtClean="0"/>
              <a:t>）三大起义</a:t>
            </a:r>
          </a:p>
        </p:txBody>
      </p:sp>
      <p:pic>
        <p:nvPicPr>
          <p:cNvPr id="32791" name="Picture 23" descr="南昌起义成就了中共多少军队将领?"/>
          <p:cNvPicPr>
            <a:picLocks noChangeAspect="1" noChangeArrowheads="1"/>
          </p:cNvPicPr>
          <p:nvPr/>
        </p:nvPicPr>
        <p:blipFill>
          <a:blip r:embed="rId2" cstate="print"/>
          <a:srcRect/>
          <a:stretch>
            <a:fillRect/>
          </a:stretch>
        </p:blipFill>
        <p:spPr bwMode="auto">
          <a:xfrm>
            <a:off x="3347864" y="2636912"/>
            <a:ext cx="5580112" cy="3960440"/>
          </a:xfrm>
          <a:prstGeom prst="rect">
            <a:avLst/>
          </a:prstGeom>
          <a:noFill/>
        </p:spPr>
      </p:pic>
      <p:sp>
        <p:nvSpPr>
          <p:cNvPr id="32792" name="Text Box 6" descr="再生纸"/>
          <p:cNvSpPr txBox="1">
            <a:spLocks noChangeArrowheads="1"/>
          </p:cNvSpPr>
          <p:nvPr/>
        </p:nvSpPr>
        <p:spPr bwMode="auto">
          <a:xfrm>
            <a:off x="467544" y="2924944"/>
            <a:ext cx="2808287" cy="2308324"/>
          </a:xfrm>
          <a:prstGeom prst="rect">
            <a:avLst/>
          </a:prstGeom>
          <a:solidFill>
            <a:srgbClr val="FFFFFF"/>
          </a:solidFill>
          <a:ln w="9525">
            <a:noFill/>
            <a:miter lim="800000"/>
            <a:headEnd/>
            <a:tailEnd/>
          </a:ln>
        </p:spPr>
        <p:txBody>
          <a:bodyPr>
            <a:spAutoFit/>
          </a:bodyPr>
          <a:lstStyle/>
          <a:p>
            <a:pPr>
              <a:spcBef>
                <a:spcPct val="50000"/>
              </a:spcBef>
              <a:buClr>
                <a:schemeClr val="accent1"/>
              </a:buClr>
              <a:buSzPct val="65000"/>
              <a:buFont typeface="Wingdings" pitchFamily="2" charset="2"/>
              <a:buNone/>
            </a:pPr>
            <a:r>
              <a:rPr lang="zh-CN" altLang="en-US" sz="2400" b="1" dirty="0" smtClean="0">
                <a:latin typeface="华文新魏" pitchFamily="2" charset="-122"/>
                <a:ea typeface="华文新魏" pitchFamily="2" charset="-122"/>
              </a:rPr>
              <a:t>南昌起义</a:t>
            </a:r>
            <a:r>
              <a:rPr lang="zh-CN" altLang="en-US" sz="2400" b="1" dirty="0" smtClean="0">
                <a:solidFill>
                  <a:srgbClr val="FF0000"/>
                </a:solidFill>
                <a:latin typeface="华文新魏" pitchFamily="2" charset="-122"/>
                <a:ea typeface="华文新魏" pitchFamily="2" charset="-122"/>
              </a:rPr>
              <a:t>打响了武装反抗国民党反动统治的第一</a:t>
            </a:r>
            <a:r>
              <a:rPr lang="zh-CN" altLang="en-US" sz="2400" b="1" dirty="0" smtClean="0">
                <a:solidFill>
                  <a:srgbClr val="FF0000"/>
                </a:solidFill>
                <a:latin typeface="华文新魏" pitchFamily="2" charset="-122"/>
                <a:ea typeface="华文新魏" pitchFamily="2" charset="-122"/>
              </a:rPr>
              <a:t>枪，</a:t>
            </a:r>
            <a:r>
              <a:rPr lang="zh-CN" altLang="en-US" sz="2400" b="1" dirty="0" smtClean="0">
                <a:latin typeface="华文新魏" pitchFamily="2" charset="-122"/>
                <a:ea typeface="华文新魏" pitchFamily="2" charset="-122"/>
              </a:rPr>
              <a:t>成为</a:t>
            </a:r>
            <a:r>
              <a:rPr lang="zh-CN" altLang="en-US" sz="2400" b="1" dirty="0">
                <a:latin typeface="华文新魏" pitchFamily="2" charset="-122"/>
                <a:ea typeface="华文新魏" pitchFamily="2" charset="-122"/>
              </a:rPr>
              <a:t>中国共产党</a:t>
            </a:r>
            <a:r>
              <a:rPr lang="zh-CN" altLang="en-US" sz="2400" b="1" dirty="0">
                <a:solidFill>
                  <a:srgbClr val="FF0000"/>
                </a:solidFill>
                <a:latin typeface="华文新魏" pitchFamily="2" charset="-122"/>
                <a:ea typeface="华文新魏" pitchFamily="2" charset="-122"/>
              </a:rPr>
              <a:t>创建人民军队</a:t>
            </a:r>
            <a:r>
              <a:rPr lang="zh-CN" altLang="en-US" sz="2400" b="1" dirty="0">
                <a:latin typeface="华文新魏" pitchFamily="2" charset="-122"/>
                <a:ea typeface="华文新魏" pitchFamily="2" charset="-122"/>
              </a:rPr>
              <a:t>、</a:t>
            </a:r>
            <a:r>
              <a:rPr lang="zh-CN" altLang="en-US" sz="2400" b="1" dirty="0">
                <a:solidFill>
                  <a:srgbClr val="FF0000"/>
                </a:solidFill>
                <a:latin typeface="华文新魏" pitchFamily="2" charset="-122"/>
                <a:ea typeface="华文新魏" pitchFamily="2" charset="-122"/>
              </a:rPr>
              <a:t>独立领导武装斗争</a:t>
            </a:r>
            <a:r>
              <a:rPr lang="zh-CN" altLang="en-US" sz="2400" b="1" dirty="0">
                <a:latin typeface="华文新魏" pitchFamily="2" charset="-122"/>
                <a:ea typeface="华文新魏" pitchFamily="2" charset="-122"/>
              </a:rPr>
              <a:t>的</a:t>
            </a:r>
            <a:r>
              <a:rPr lang="zh-CN" altLang="en-US" sz="2400" b="1" dirty="0" smtClean="0">
                <a:solidFill>
                  <a:srgbClr val="FF0000"/>
                </a:solidFill>
                <a:latin typeface="华文新魏" pitchFamily="2" charset="-122"/>
                <a:ea typeface="华文新魏" pitchFamily="2" charset="-122"/>
              </a:rPr>
              <a:t>开始</a:t>
            </a:r>
            <a:r>
              <a:rPr lang="zh-CN" altLang="en-US" sz="2400" b="1" dirty="0" smtClean="0">
                <a:latin typeface="华文新魏" pitchFamily="2" charset="-122"/>
                <a:ea typeface="华文新魏" pitchFamily="2" charset="-122"/>
              </a:rPr>
              <a:t>。</a:t>
            </a:r>
            <a:endParaRPr lang="zh-CN" altLang="en-US" sz="2400" b="1" dirty="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 calcmode="lin" valueType="num">
                                      <p:cBhvr additive="base">
                                        <p:cTn id="7" dur="500" fill="hold"/>
                                        <p:tgtEl>
                                          <p:spTgt spid="32773"/>
                                        </p:tgtEl>
                                        <p:attrNameLst>
                                          <p:attrName>ppt_x</p:attrName>
                                        </p:attrNameLst>
                                      </p:cBhvr>
                                      <p:tavLst>
                                        <p:tav tm="0">
                                          <p:val>
                                            <p:strVal val="0-#ppt_w/2"/>
                                          </p:val>
                                        </p:tav>
                                        <p:tav tm="100000">
                                          <p:val>
                                            <p:strVal val="#ppt_x"/>
                                          </p:val>
                                        </p:tav>
                                      </p:tavLst>
                                    </p:anim>
                                    <p:anim calcmode="lin" valueType="num">
                                      <p:cBhvr additive="base">
                                        <p:cTn id="8" dur="500" fill="hold"/>
                                        <p:tgtEl>
                                          <p:spTgt spid="327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32774"/>
                                        </p:tgtEl>
                                        <p:attrNameLst>
                                          <p:attrName>style.visibility</p:attrName>
                                        </p:attrNameLst>
                                      </p:cBhvr>
                                      <p:to>
                                        <p:strVal val="visible"/>
                                      </p:to>
                                    </p:set>
                                    <p:animEffect transition="in" filter="slide(fromLeft)">
                                      <p:cBhvr>
                                        <p:cTn id="13" dur="500"/>
                                        <p:tgtEl>
                                          <p:spTgt spid="32774"/>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32" fill="hold" grpId="0" nodeType="clickEffect">
                                  <p:stCondLst>
                                    <p:cond delay="0"/>
                                  </p:stCondLst>
                                  <p:childTnLst>
                                    <p:set>
                                      <p:cBhvr>
                                        <p:cTn id="17" dur="1" fill="hold">
                                          <p:stCondLst>
                                            <p:cond delay="0"/>
                                          </p:stCondLst>
                                        </p:cTn>
                                        <p:tgtEl>
                                          <p:spTgt spid="547851"/>
                                        </p:tgtEl>
                                        <p:attrNameLst>
                                          <p:attrName>style.visibility</p:attrName>
                                        </p:attrNameLst>
                                      </p:cBhvr>
                                      <p:to>
                                        <p:strVal val="visible"/>
                                      </p:to>
                                    </p:set>
                                    <p:animEffect transition="in" filter="diamond(out)">
                                      <p:cBhvr>
                                        <p:cTn id="18" dur="2000"/>
                                        <p:tgtEl>
                                          <p:spTgt spid="547851"/>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32792"/>
                                        </p:tgtEl>
                                        <p:attrNameLst>
                                          <p:attrName>style.visibility</p:attrName>
                                        </p:attrNameLst>
                                      </p:cBhvr>
                                      <p:to>
                                        <p:strVal val="visible"/>
                                      </p:to>
                                    </p:set>
                                    <p:anim calcmode="lin" valueType="num">
                                      <p:cBhvr additive="base">
                                        <p:cTn id="21" dur="500" fill="hold"/>
                                        <p:tgtEl>
                                          <p:spTgt spid="32792"/>
                                        </p:tgtEl>
                                        <p:attrNameLst>
                                          <p:attrName>ppt_x</p:attrName>
                                        </p:attrNameLst>
                                      </p:cBhvr>
                                      <p:tavLst>
                                        <p:tav tm="0">
                                          <p:val>
                                            <p:strVal val="#ppt_x"/>
                                          </p:val>
                                        </p:tav>
                                        <p:tav tm="100000">
                                          <p:val>
                                            <p:strVal val="#ppt_x"/>
                                          </p:val>
                                        </p:tav>
                                      </p:tavLst>
                                    </p:anim>
                                    <p:anim calcmode="lin" valueType="num">
                                      <p:cBhvr additive="base">
                                        <p:cTn id="22" dur="500" fill="hold"/>
                                        <p:tgtEl>
                                          <p:spTgt spid="327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nimBg="1"/>
      <p:bldP spid="32774" grpId="0" animBg="1"/>
      <p:bldP spid="547851" grpId="0" animBg="1"/>
      <p:bldP spid="3279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60648"/>
            <a:ext cx="7772400" cy="1143000"/>
          </a:xfrm>
        </p:spPr>
        <p:txBody>
          <a:bodyPr/>
          <a:lstStyle/>
          <a:p>
            <a:r>
              <a:rPr lang="zh-CN" altLang="en-US" b="1" dirty="0" smtClean="0"/>
              <a:t>教学目的与要求：</a:t>
            </a:r>
            <a:endParaRPr lang="zh-CN" altLang="en-US" b="1" dirty="0"/>
          </a:p>
        </p:txBody>
      </p:sp>
      <p:sp>
        <p:nvSpPr>
          <p:cNvPr id="3" name="内容占位符 2"/>
          <p:cNvSpPr>
            <a:spLocks noGrp="1"/>
          </p:cNvSpPr>
          <p:nvPr>
            <p:ph sz="quarter" idx="1"/>
          </p:nvPr>
        </p:nvSpPr>
        <p:spPr>
          <a:xfrm>
            <a:off x="323528" y="2204864"/>
            <a:ext cx="8424936" cy="2629272"/>
          </a:xfrm>
        </p:spPr>
        <p:txBody>
          <a:bodyPr>
            <a:noAutofit/>
          </a:bodyPr>
          <a:lstStyle/>
          <a:p>
            <a:pPr>
              <a:buFont typeface="Wingdings" pitchFamily="2" charset="2"/>
              <a:buNone/>
            </a:pP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通过介绍国民党在全国的统治情况，认识国民党政权的反动本质和推翻它的必要性、正义性和进步性。</a:t>
            </a:r>
          </a:p>
          <a:p>
            <a:pPr>
              <a:buFont typeface="Wingdings" pitchFamily="2" charset="2"/>
              <a:buNone/>
            </a:pPr>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通过介绍中国共产党开辟农村包围城市革命新道路的艰难历程，认识中国革命的长期性、曲折性和不平衡性，懂得要取得中国革命胜利，必须坚持实事求是思想路线，使马克思主义中国化。</a:t>
            </a:r>
          </a:p>
          <a:p>
            <a:pPr>
              <a:lnSpc>
                <a:spcPct val="90000"/>
              </a:lnSpc>
            </a:pPr>
            <a:endParaRPr lang="zh-CN" altLang="en-US" sz="2400" b="1" dirty="0" smtClean="0">
              <a:latin typeface="华文新魏" pitchFamily="2" charset="-122"/>
              <a:ea typeface="华文新魏" pitchFamily="2" charset="-122"/>
            </a:endParaRPr>
          </a:p>
        </p:txBody>
      </p:sp>
      <p:pic>
        <p:nvPicPr>
          <p:cNvPr id="124932" name="Picture 4" descr="http://p1.so.qhmsg.com/bdr/_240_/t0126d6d60d740ed701.jpg"/>
          <p:cNvPicPr>
            <a:picLocks noChangeAspect="1" noChangeArrowheads="1"/>
          </p:cNvPicPr>
          <p:nvPr/>
        </p:nvPicPr>
        <p:blipFill>
          <a:blip r:embed="rId2" cstate="print"/>
          <a:srcRect/>
          <a:stretch>
            <a:fillRect/>
          </a:stretch>
        </p:blipFill>
        <p:spPr bwMode="auto">
          <a:xfrm>
            <a:off x="7236296" y="4875970"/>
            <a:ext cx="1907704" cy="198203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https://timgsa.baidu.com/timg?image&amp;quality=80&amp;size=b9999_10000&amp;sec=1526916717401&amp;di=0a849ab5875f35562071121f0a26dfad&amp;imgtype=jpg&amp;src=http%3A%2F%2Fimg0.imgtn.bdimg.com%2Fit%2Fu%3D164794000%2C2540361042%26fm%3D214%26gp%3D0.jpg"/>
          <p:cNvPicPr>
            <a:picLocks noChangeAspect="1" noChangeArrowheads="1"/>
          </p:cNvPicPr>
          <p:nvPr/>
        </p:nvPicPr>
        <p:blipFill>
          <a:blip r:embed="rId2" cstate="print"/>
          <a:srcRect/>
          <a:stretch>
            <a:fillRect/>
          </a:stretch>
        </p:blipFill>
        <p:spPr bwMode="auto">
          <a:xfrm>
            <a:off x="395536" y="980728"/>
            <a:ext cx="8278056" cy="4999948"/>
          </a:xfrm>
          <a:prstGeom prst="rect">
            <a:avLst/>
          </a:prstGeom>
          <a:noFill/>
        </p:spPr>
      </p:pic>
      <p:grpSp>
        <p:nvGrpSpPr>
          <p:cNvPr id="20" name="组合 19"/>
          <p:cNvGrpSpPr/>
          <p:nvPr/>
        </p:nvGrpSpPr>
        <p:grpSpPr>
          <a:xfrm>
            <a:off x="539552" y="620688"/>
            <a:ext cx="8008194" cy="5677599"/>
            <a:chOff x="539552" y="620688"/>
            <a:chExt cx="8008194" cy="5677599"/>
          </a:xfrm>
        </p:grpSpPr>
        <p:sp>
          <p:nvSpPr>
            <p:cNvPr id="5" name="圆角矩形 4"/>
            <p:cNvSpPr/>
            <p:nvPr/>
          </p:nvSpPr>
          <p:spPr>
            <a:xfrm>
              <a:off x="2483768" y="3068960"/>
              <a:ext cx="914400" cy="288032"/>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彭德怀</a:t>
              </a:r>
              <a:endParaRPr lang="zh-CN" altLang="en-US" b="1" dirty="0">
                <a:solidFill>
                  <a:schemeClr val="tx1"/>
                </a:solidFill>
              </a:endParaRPr>
            </a:p>
          </p:txBody>
        </p:sp>
        <p:sp>
          <p:nvSpPr>
            <p:cNvPr id="6" name="圆角矩形 5"/>
            <p:cNvSpPr/>
            <p:nvPr/>
          </p:nvSpPr>
          <p:spPr>
            <a:xfrm>
              <a:off x="2483768" y="5589240"/>
              <a:ext cx="914400" cy="2880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罗荣桓</a:t>
              </a:r>
              <a:endParaRPr lang="zh-CN" altLang="en-US" b="1" dirty="0">
                <a:solidFill>
                  <a:schemeClr val="tx1"/>
                </a:solidFill>
              </a:endParaRPr>
            </a:p>
          </p:txBody>
        </p:sp>
        <p:sp>
          <p:nvSpPr>
            <p:cNvPr id="7" name="圆角矩形 6"/>
            <p:cNvSpPr/>
            <p:nvPr/>
          </p:nvSpPr>
          <p:spPr>
            <a:xfrm>
              <a:off x="4067944" y="5589240"/>
              <a:ext cx="914400" cy="2880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徐向前</a:t>
              </a:r>
              <a:endParaRPr lang="zh-CN" altLang="en-US" b="1" dirty="0">
                <a:solidFill>
                  <a:schemeClr val="tx1"/>
                </a:solidFill>
              </a:endParaRPr>
            </a:p>
          </p:txBody>
        </p:sp>
        <p:sp>
          <p:nvSpPr>
            <p:cNvPr id="8" name="矩形 7"/>
            <p:cNvSpPr/>
            <p:nvPr/>
          </p:nvSpPr>
          <p:spPr>
            <a:xfrm>
              <a:off x="539552" y="620688"/>
              <a:ext cx="1239442"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1886--1976</a:t>
              </a:r>
              <a:r>
                <a:rPr lang="zh-CN" altLang="en-US" sz="1200" b="1" dirty="0" smtClean="0">
                  <a:latin typeface="+mn-ea"/>
                </a:rPr>
                <a:t>）</a:t>
              </a:r>
              <a:endParaRPr lang="zh-CN" altLang="en-US" sz="1200" b="1" dirty="0">
                <a:latin typeface="+mn-ea"/>
              </a:endParaRPr>
            </a:p>
          </p:txBody>
        </p:sp>
        <p:sp>
          <p:nvSpPr>
            <p:cNvPr id="9" name="矩形 8"/>
            <p:cNvSpPr/>
            <p:nvPr/>
          </p:nvSpPr>
          <p:spPr>
            <a:xfrm>
              <a:off x="2195736" y="620688"/>
              <a:ext cx="1239442"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1898--1974</a:t>
              </a:r>
              <a:r>
                <a:rPr lang="zh-CN" altLang="en-US" sz="1200" b="1" dirty="0" smtClean="0">
                  <a:latin typeface="+mn-ea"/>
                </a:rPr>
                <a:t>）</a:t>
              </a:r>
            </a:p>
          </p:txBody>
        </p:sp>
        <p:sp>
          <p:nvSpPr>
            <p:cNvPr id="10" name="矩形 9"/>
            <p:cNvSpPr/>
            <p:nvPr/>
          </p:nvSpPr>
          <p:spPr>
            <a:xfrm>
              <a:off x="3851920" y="620688"/>
              <a:ext cx="1215397"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1907--1971</a:t>
              </a:r>
              <a:r>
                <a:rPr lang="zh-CN" altLang="en-US" sz="1200" b="1" dirty="0" smtClean="0">
                  <a:latin typeface="+mn-ea"/>
                </a:rPr>
                <a:t>）</a:t>
              </a:r>
            </a:p>
          </p:txBody>
        </p:sp>
        <p:sp>
          <p:nvSpPr>
            <p:cNvPr id="11" name="矩形 10"/>
            <p:cNvSpPr/>
            <p:nvPr/>
          </p:nvSpPr>
          <p:spPr>
            <a:xfrm>
              <a:off x="5436096" y="620688"/>
              <a:ext cx="1239442"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1892--1986</a:t>
              </a:r>
              <a:r>
                <a:rPr lang="zh-CN" altLang="en-US" sz="1200" b="1" dirty="0" smtClean="0">
                  <a:latin typeface="+mn-ea"/>
                </a:rPr>
                <a:t>）</a:t>
              </a:r>
            </a:p>
          </p:txBody>
        </p:sp>
        <p:sp>
          <p:nvSpPr>
            <p:cNvPr id="12" name="矩形 11"/>
            <p:cNvSpPr/>
            <p:nvPr/>
          </p:nvSpPr>
          <p:spPr>
            <a:xfrm>
              <a:off x="7308304" y="620688"/>
              <a:ext cx="1239442"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1896--1969</a:t>
              </a:r>
              <a:r>
                <a:rPr lang="zh-CN" altLang="en-US" sz="1200" b="1" dirty="0" smtClean="0">
                  <a:latin typeface="+mn-ea"/>
                </a:rPr>
                <a:t>）</a:t>
              </a:r>
            </a:p>
          </p:txBody>
        </p:sp>
        <p:sp>
          <p:nvSpPr>
            <p:cNvPr id="13" name="矩形 12"/>
            <p:cNvSpPr/>
            <p:nvPr/>
          </p:nvSpPr>
          <p:spPr>
            <a:xfrm>
              <a:off x="539552" y="5949280"/>
              <a:ext cx="1215397"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1901--1972</a:t>
              </a:r>
              <a:r>
                <a:rPr lang="zh-CN" altLang="en-US" sz="1200" b="1" dirty="0" smtClean="0">
                  <a:latin typeface="+mn-ea"/>
                </a:rPr>
                <a:t>）</a:t>
              </a:r>
            </a:p>
          </p:txBody>
        </p:sp>
        <p:sp>
          <p:nvSpPr>
            <p:cNvPr id="14" name="矩形 13"/>
            <p:cNvSpPr/>
            <p:nvPr/>
          </p:nvSpPr>
          <p:spPr>
            <a:xfrm>
              <a:off x="2195736" y="5949280"/>
              <a:ext cx="1242648"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1902--1963</a:t>
              </a:r>
              <a:r>
                <a:rPr lang="zh-CN" altLang="en-US" sz="1200" b="1" dirty="0" smtClean="0">
                  <a:latin typeface="+mn-ea"/>
                </a:rPr>
                <a:t>）</a:t>
              </a:r>
            </a:p>
          </p:txBody>
        </p:sp>
        <p:sp>
          <p:nvSpPr>
            <p:cNvPr id="15" name="矩形 14"/>
            <p:cNvSpPr/>
            <p:nvPr/>
          </p:nvSpPr>
          <p:spPr>
            <a:xfrm>
              <a:off x="3923928" y="5949280"/>
              <a:ext cx="1218603"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1901--1990</a:t>
              </a:r>
              <a:r>
                <a:rPr lang="zh-CN" altLang="en-US" sz="1200" b="1" dirty="0" smtClean="0">
                  <a:latin typeface="+mn-ea"/>
                </a:rPr>
                <a:t>）</a:t>
              </a:r>
            </a:p>
          </p:txBody>
        </p:sp>
        <p:sp>
          <p:nvSpPr>
            <p:cNvPr id="16" name="矩形 15"/>
            <p:cNvSpPr/>
            <p:nvPr/>
          </p:nvSpPr>
          <p:spPr>
            <a:xfrm>
              <a:off x="5580112" y="5949280"/>
              <a:ext cx="1239442"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1899--1992</a:t>
              </a:r>
              <a:r>
                <a:rPr lang="zh-CN" altLang="en-US" sz="1200" b="1" dirty="0" smtClean="0">
                  <a:latin typeface="+mn-ea"/>
                </a:rPr>
                <a:t>）</a:t>
              </a:r>
            </a:p>
          </p:txBody>
        </p:sp>
        <p:sp>
          <p:nvSpPr>
            <p:cNvPr id="18" name="矩形 17"/>
            <p:cNvSpPr/>
            <p:nvPr/>
          </p:nvSpPr>
          <p:spPr>
            <a:xfrm>
              <a:off x="7308304" y="6021288"/>
              <a:ext cx="1239442"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1897--1986</a:t>
              </a:r>
              <a:r>
                <a:rPr lang="zh-CN" altLang="en-US" sz="1200" b="1" dirty="0" smtClean="0">
                  <a:latin typeface="+mn-ea"/>
                </a:rPr>
                <a:t>）</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7" name="矩形 540676"/>
          <p:cNvSpPr>
            <a:spLocks noRot="1" noChangeArrowheads="1"/>
          </p:cNvSpPr>
          <p:nvPr/>
        </p:nvSpPr>
        <p:spPr bwMode="auto">
          <a:xfrm>
            <a:off x="323528" y="260648"/>
            <a:ext cx="4175497" cy="903287"/>
          </a:xfrm>
          <a:prstGeom prst="rect">
            <a:avLst/>
          </a:prstGeom>
          <a:solidFill>
            <a:srgbClr val="FFFFFF"/>
          </a:solidFill>
          <a:ln w="9525">
            <a:noFill/>
            <a:miter lim="800000"/>
            <a:headEnd/>
            <a:tailEnd/>
          </a:ln>
        </p:spPr>
        <p:txBody>
          <a:bodyPr anchor="ctr"/>
          <a:lstStyle/>
          <a:p>
            <a:pPr>
              <a:spcBef>
                <a:spcPct val="0"/>
              </a:spcBef>
            </a:pPr>
            <a:r>
              <a:rPr lang="zh-CN" altLang="en-US" sz="4000" b="1" dirty="0">
                <a:latin typeface="华文新魏" pitchFamily="2" charset="-122"/>
                <a:ea typeface="华文新魏" pitchFamily="2" charset="-122"/>
              </a:rPr>
              <a:t>②秋收起义</a:t>
            </a:r>
          </a:p>
        </p:txBody>
      </p:sp>
      <p:grpSp>
        <p:nvGrpSpPr>
          <p:cNvPr id="2" name="Group 11"/>
          <p:cNvGrpSpPr>
            <a:grpSpLocks/>
          </p:cNvGrpSpPr>
          <p:nvPr/>
        </p:nvGrpSpPr>
        <p:grpSpPr bwMode="auto">
          <a:xfrm>
            <a:off x="467544" y="1628800"/>
            <a:ext cx="5832649" cy="4249737"/>
            <a:chOff x="340" y="1071"/>
            <a:chExt cx="3520" cy="2677"/>
          </a:xfrm>
        </p:grpSpPr>
        <p:pic>
          <p:nvPicPr>
            <p:cNvPr id="33794" name="图片 540686" descr="yaotu"/>
            <p:cNvPicPr>
              <a:picLocks noChangeAspect="1" noChangeArrowheads="1"/>
            </p:cNvPicPr>
            <p:nvPr/>
          </p:nvPicPr>
          <p:blipFill>
            <a:blip r:embed="rId2" cstate="print"/>
            <a:srcRect/>
            <a:stretch>
              <a:fillRect/>
            </a:stretch>
          </p:blipFill>
          <p:spPr bwMode="auto">
            <a:xfrm>
              <a:off x="340" y="1071"/>
              <a:ext cx="3520" cy="2677"/>
            </a:xfrm>
            <a:prstGeom prst="rect">
              <a:avLst/>
            </a:prstGeom>
            <a:noFill/>
            <a:ln w="9525">
              <a:noFill/>
              <a:miter lim="800000"/>
              <a:headEnd/>
              <a:tailEnd/>
            </a:ln>
          </p:spPr>
        </p:pic>
        <p:grpSp>
          <p:nvGrpSpPr>
            <p:cNvPr id="3" name="Group 10"/>
            <p:cNvGrpSpPr>
              <a:grpSpLocks/>
            </p:cNvGrpSpPr>
            <p:nvPr/>
          </p:nvGrpSpPr>
          <p:grpSpPr bwMode="auto">
            <a:xfrm>
              <a:off x="385" y="1752"/>
              <a:ext cx="2788" cy="1237"/>
              <a:chOff x="295" y="1797"/>
              <a:chExt cx="2788" cy="1237"/>
            </a:xfrm>
          </p:grpSpPr>
          <p:sp>
            <p:nvSpPr>
              <p:cNvPr id="540688" name="文本框 540687"/>
              <p:cNvSpPr txBox="1">
                <a:spLocks noChangeArrowheads="1"/>
              </p:cNvSpPr>
              <p:nvPr/>
            </p:nvSpPr>
            <p:spPr bwMode="auto">
              <a:xfrm>
                <a:off x="295" y="1797"/>
                <a:ext cx="476" cy="194"/>
              </a:xfrm>
              <a:prstGeom prst="rect">
                <a:avLst/>
              </a:prstGeom>
              <a:solidFill>
                <a:schemeClr val="accent2"/>
              </a:solidFill>
              <a:ln w="9525">
                <a:noFill/>
                <a:miter lim="800000"/>
                <a:headEnd/>
                <a:tailEnd/>
              </a:ln>
            </p:spPr>
            <p:txBody>
              <a:bodyPr wrap="square">
                <a:spAutoFit/>
              </a:bodyPr>
              <a:lstStyle/>
              <a:p>
                <a:pPr algn="ctr">
                  <a:spcBef>
                    <a:spcPct val="0"/>
                  </a:spcBef>
                </a:pPr>
                <a:r>
                  <a:rPr lang="zh-CN" altLang="en-US" sz="1400" b="1" dirty="0">
                    <a:solidFill>
                      <a:schemeClr val="tx2"/>
                    </a:solidFill>
                    <a:latin typeface="华文新魏" pitchFamily="2" charset="-122"/>
                    <a:ea typeface="华文新魏" pitchFamily="2" charset="-122"/>
                  </a:rPr>
                  <a:t>长沙</a:t>
                </a:r>
              </a:p>
            </p:txBody>
          </p:sp>
          <p:sp>
            <p:nvSpPr>
              <p:cNvPr id="540689" name="文本框 540688"/>
              <p:cNvSpPr txBox="1">
                <a:spLocks noChangeArrowheads="1"/>
              </p:cNvSpPr>
              <p:nvPr/>
            </p:nvSpPr>
            <p:spPr bwMode="auto">
              <a:xfrm>
                <a:off x="2489" y="1933"/>
                <a:ext cx="571" cy="194"/>
              </a:xfrm>
              <a:prstGeom prst="rect">
                <a:avLst/>
              </a:prstGeom>
              <a:solidFill>
                <a:schemeClr val="accent2"/>
              </a:solidFill>
              <a:ln w="9525">
                <a:noFill/>
                <a:miter lim="800000"/>
                <a:headEnd/>
                <a:tailEnd/>
              </a:ln>
            </p:spPr>
            <p:txBody>
              <a:bodyPr wrap="square">
                <a:spAutoFit/>
              </a:bodyPr>
              <a:lstStyle/>
              <a:p>
                <a:pPr algn="ctr">
                  <a:spcBef>
                    <a:spcPct val="0"/>
                  </a:spcBef>
                </a:pPr>
                <a:r>
                  <a:rPr lang="zh-CN" altLang="en-US" sz="1400" b="1" dirty="0">
                    <a:solidFill>
                      <a:schemeClr val="tx2"/>
                    </a:solidFill>
                    <a:latin typeface="华文新魏" pitchFamily="2" charset="-122"/>
                    <a:ea typeface="华文新魏" pitchFamily="2" charset="-122"/>
                  </a:rPr>
                  <a:t>文家市</a:t>
                </a:r>
              </a:p>
            </p:txBody>
          </p:sp>
          <p:sp>
            <p:nvSpPr>
              <p:cNvPr id="540690" name="文本框 540689"/>
              <p:cNvSpPr txBox="1">
                <a:spLocks noChangeArrowheads="1"/>
              </p:cNvSpPr>
              <p:nvPr/>
            </p:nvSpPr>
            <p:spPr bwMode="auto">
              <a:xfrm>
                <a:off x="2593" y="2386"/>
                <a:ext cx="490" cy="194"/>
              </a:xfrm>
              <a:prstGeom prst="rect">
                <a:avLst/>
              </a:prstGeom>
              <a:solidFill>
                <a:schemeClr val="accent2"/>
              </a:solidFill>
              <a:ln w="9525">
                <a:noFill/>
                <a:miter lim="800000"/>
                <a:headEnd/>
                <a:tailEnd/>
              </a:ln>
            </p:spPr>
            <p:txBody>
              <a:bodyPr>
                <a:spAutoFit/>
              </a:bodyPr>
              <a:lstStyle/>
              <a:p>
                <a:pPr algn="ctr">
                  <a:spcBef>
                    <a:spcPct val="0"/>
                  </a:spcBef>
                </a:pPr>
                <a:r>
                  <a:rPr lang="zh-CN" altLang="en-US" sz="1400" b="1" dirty="0">
                    <a:solidFill>
                      <a:schemeClr val="tx2"/>
                    </a:solidFill>
                    <a:latin typeface="华文新魏" pitchFamily="2" charset="-122"/>
                    <a:ea typeface="华文新魏" pitchFamily="2" charset="-122"/>
                  </a:rPr>
                  <a:t>三湾</a:t>
                </a:r>
              </a:p>
            </p:txBody>
          </p:sp>
          <p:sp>
            <p:nvSpPr>
              <p:cNvPr id="540691" name="文本框 540690"/>
              <p:cNvSpPr txBox="1">
                <a:spLocks noChangeArrowheads="1"/>
              </p:cNvSpPr>
              <p:nvPr/>
            </p:nvSpPr>
            <p:spPr bwMode="auto">
              <a:xfrm>
                <a:off x="1552" y="2840"/>
                <a:ext cx="590" cy="194"/>
              </a:xfrm>
              <a:prstGeom prst="rect">
                <a:avLst/>
              </a:prstGeom>
              <a:solidFill>
                <a:schemeClr val="accent2">
                  <a:alpha val="42999"/>
                </a:schemeClr>
              </a:solidFill>
              <a:ln w="9525">
                <a:noFill/>
                <a:miter lim="800000"/>
                <a:headEnd/>
                <a:tailEnd/>
              </a:ln>
            </p:spPr>
            <p:txBody>
              <a:bodyPr>
                <a:spAutoFit/>
              </a:bodyPr>
              <a:lstStyle/>
              <a:p>
                <a:pPr algn="ctr">
                  <a:spcBef>
                    <a:spcPct val="0"/>
                  </a:spcBef>
                </a:pPr>
                <a:r>
                  <a:rPr lang="zh-CN" altLang="en-US" sz="1400" b="1" dirty="0">
                    <a:solidFill>
                      <a:schemeClr val="tx2"/>
                    </a:solidFill>
                    <a:latin typeface="华文新魏" pitchFamily="2" charset="-122"/>
                    <a:ea typeface="华文新魏" pitchFamily="2" charset="-122"/>
                  </a:rPr>
                  <a:t>井冈山</a:t>
                </a:r>
              </a:p>
            </p:txBody>
          </p:sp>
        </p:grpSp>
      </p:grpSp>
      <p:sp>
        <p:nvSpPr>
          <p:cNvPr id="33799" name="矩形 540695"/>
          <p:cNvSpPr>
            <a:spLocks noChangeArrowheads="1"/>
          </p:cNvSpPr>
          <p:nvPr/>
        </p:nvSpPr>
        <p:spPr bwMode="auto">
          <a:xfrm>
            <a:off x="6228184" y="1268760"/>
            <a:ext cx="2376265" cy="4464496"/>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1927</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9</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9</a:t>
            </a:r>
            <a:r>
              <a:rPr lang="zh-CN" altLang="en-US" sz="2400" b="1" dirty="0">
                <a:latin typeface="华文新魏" pitchFamily="2" charset="-122"/>
                <a:ea typeface="华文新魏" pitchFamily="2" charset="-122"/>
              </a:rPr>
              <a:t>日，</a:t>
            </a:r>
            <a:r>
              <a:rPr lang="zh-CN" altLang="en-US" sz="2400" b="1" dirty="0">
                <a:solidFill>
                  <a:srgbClr val="FF0000"/>
                </a:solidFill>
                <a:latin typeface="华文新魏" pitchFamily="2" charset="-122"/>
                <a:ea typeface="华文新魏" pitchFamily="2" charset="-122"/>
              </a:rPr>
              <a:t>毛泽东</a:t>
            </a:r>
            <a:r>
              <a:rPr lang="zh-CN" altLang="en-US" sz="2400" b="1" dirty="0">
                <a:latin typeface="华文新魏" pitchFamily="2" charset="-122"/>
                <a:ea typeface="华文新魏" pitchFamily="2" charset="-122"/>
              </a:rPr>
              <a:t>领导了湘赣边秋收起义。起义军公开打出了“</a:t>
            </a:r>
            <a:r>
              <a:rPr lang="zh-CN" altLang="en-US" sz="2400" b="1" dirty="0">
                <a:solidFill>
                  <a:srgbClr val="C00000"/>
                </a:solidFill>
                <a:latin typeface="华文新魏" pitchFamily="2" charset="-122"/>
                <a:ea typeface="华文新魏" pitchFamily="2" charset="-122"/>
              </a:rPr>
              <a:t>工农革命军</a:t>
            </a:r>
            <a:r>
              <a:rPr lang="zh-CN" altLang="en-US" sz="2400" b="1" dirty="0">
                <a:latin typeface="华文新魏" pitchFamily="2" charset="-122"/>
                <a:ea typeface="华文新魏" pitchFamily="2" charset="-122"/>
              </a:rPr>
              <a:t>”的旗帜，开创了中国第一个农村革命根据地</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井冈山根据地。</a:t>
            </a: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0677"/>
                                        </p:tgtEl>
                                        <p:attrNameLst>
                                          <p:attrName>style.visibility</p:attrName>
                                        </p:attrNameLst>
                                      </p:cBhvr>
                                      <p:to>
                                        <p:strVal val="visible"/>
                                      </p:to>
                                    </p:set>
                                    <p:animEffect transition="in" filter="wipe(left)">
                                      <p:cBhvr>
                                        <p:cTn id="7" dur="500"/>
                                        <p:tgtEl>
                                          <p:spTgt spid="540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738305"/>
          <p:cNvSpPr>
            <a:spLocks noGrp="1" noChangeArrowheads="1"/>
          </p:cNvSpPr>
          <p:nvPr>
            <p:ph type="title"/>
          </p:nvPr>
        </p:nvSpPr>
        <p:spPr>
          <a:xfrm>
            <a:off x="467544" y="116632"/>
            <a:ext cx="7498080" cy="1143000"/>
          </a:xfrm>
        </p:spPr>
        <p:txBody>
          <a:bodyPr/>
          <a:lstStyle/>
          <a:p>
            <a:r>
              <a:rPr lang="zh-CN" altLang="en-US" b="1" dirty="0" smtClean="0"/>
              <a:t>三湾改编：</a:t>
            </a:r>
            <a:r>
              <a:rPr lang="en-US" altLang="zh-CN" b="1" dirty="0" smtClean="0"/>
              <a:t>1927.9.29—10.3</a:t>
            </a:r>
          </a:p>
        </p:txBody>
      </p:sp>
      <p:sp>
        <p:nvSpPr>
          <p:cNvPr id="34818" name="文本占位符 738306"/>
          <p:cNvSpPr>
            <a:spLocks noGrp="1" noChangeArrowheads="1"/>
          </p:cNvSpPr>
          <p:nvPr>
            <p:ph sz="quarter" idx="1"/>
          </p:nvPr>
        </p:nvSpPr>
        <p:spPr>
          <a:xfrm>
            <a:off x="251520" y="1628800"/>
            <a:ext cx="3888556" cy="4032349"/>
          </a:xfrm>
        </p:spPr>
        <p:txBody>
          <a:bodyPr/>
          <a:lstStyle/>
          <a:p>
            <a:r>
              <a:rPr lang="en-US" altLang="zh-CN" b="1" dirty="0" smtClean="0">
                <a:solidFill>
                  <a:srgbClr val="FF0000"/>
                </a:solidFill>
              </a:rPr>
              <a:t>※</a:t>
            </a:r>
            <a:r>
              <a:rPr lang="zh-CN" altLang="en-US" b="1" dirty="0" smtClean="0"/>
              <a:t>将原有的一个师缩编为一个团；</a:t>
            </a:r>
          </a:p>
          <a:p>
            <a:r>
              <a:rPr lang="en-US" altLang="zh-CN" b="1" dirty="0" smtClean="0">
                <a:solidFill>
                  <a:srgbClr val="FF0000"/>
                </a:solidFill>
              </a:rPr>
              <a:t>※</a:t>
            </a:r>
            <a:r>
              <a:rPr lang="zh-CN" altLang="en-US" b="1" dirty="0" smtClean="0"/>
              <a:t>在部队中建立共产党各级组织，将党的支部建在连上；</a:t>
            </a:r>
          </a:p>
          <a:p>
            <a:r>
              <a:rPr lang="en-US" altLang="zh-CN" b="1" dirty="0" smtClean="0">
                <a:solidFill>
                  <a:srgbClr val="FF0000"/>
                </a:solidFill>
              </a:rPr>
              <a:t>※</a:t>
            </a:r>
            <a:r>
              <a:rPr lang="zh-CN" altLang="en-US" b="1" dirty="0" smtClean="0"/>
              <a:t>成立各级士兵委员会，部队内部实行民主管理。</a:t>
            </a:r>
          </a:p>
        </p:txBody>
      </p:sp>
      <p:pic>
        <p:nvPicPr>
          <p:cNvPr id="34819" name="图片 738308" descr="d0c8a786c9177f3e5c7eb56270cf3bc79e3df8dcd100762a"/>
          <p:cNvPicPr>
            <a:picLocks noChangeAspect="1" noChangeArrowheads="1"/>
          </p:cNvPicPr>
          <p:nvPr/>
        </p:nvPicPr>
        <p:blipFill>
          <a:blip r:embed="rId2" cstate="print"/>
          <a:srcRect/>
          <a:stretch>
            <a:fillRect/>
          </a:stretch>
        </p:blipFill>
        <p:spPr bwMode="auto">
          <a:xfrm>
            <a:off x="4355976" y="1268760"/>
            <a:ext cx="4370388" cy="3119438"/>
          </a:xfrm>
          <a:prstGeom prst="rect">
            <a:avLst/>
          </a:prstGeom>
          <a:noFill/>
          <a:ln w="9525">
            <a:noFill/>
            <a:miter lim="800000"/>
            <a:headEnd/>
            <a:tailEnd/>
          </a:ln>
        </p:spPr>
      </p:pic>
      <p:sp>
        <p:nvSpPr>
          <p:cNvPr id="34820" name="矩形 738309"/>
          <p:cNvSpPr>
            <a:spLocks noChangeArrowheads="1"/>
          </p:cNvSpPr>
          <p:nvPr/>
        </p:nvSpPr>
        <p:spPr bwMode="auto">
          <a:xfrm>
            <a:off x="4572000" y="4509120"/>
            <a:ext cx="4032250" cy="1655763"/>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a:t>
            </a:r>
            <a:r>
              <a:rPr lang="zh-CN" altLang="en-US" sz="3000" b="1" dirty="0">
                <a:latin typeface="华文新魏" pitchFamily="2" charset="-122"/>
                <a:ea typeface="华文新魏" pitchFamily="2" charset="-122"/>
              </a:rPr>
              <a:t>三湾改编”成为建设共产党领导的新型人民军队的重要开端。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682168" cy="1143000"/>
          </a:xfrm>
        </p:spPr>
        <p:txBody>
          <a:bodyPr>
            <a:normAutofit/>
          </a:bodyPr>
          <a:lstStyle/>
          <a:p>
            <a:r>
              <a:rPr lang="zh-CN" altLang="en-US" sz="4400" b="1" dirty="0" smtClean="0">
                <a:latin typeface="华文新魏" pitchFamily="2" charset="-122"/>
                <a:ea typeface="华文新魏" pitchFamily="2" charset="-122"/>
              </a:rPr>
              <a:t>③广州起义</a:t>
            </a:r>
            <a:endParaRPr lang="zh-CN" altLang="en-US" dirty="0"/>
          </a:p>
        </p:txBody>
      </p:sp>
      <p:sp>
        <p:nvSpPr>
          <p:cNvPr id="5" name="矩形 4"/>
          <p:cNvSpPr/>
          <p:nvPr/>
        </p:nvSpPr>
        <p:spPr>
          <a:xfrm>
            <a:off x="251520" y="4077072"/>
            <a:ext cx="1701107" cy="276999"/>
          </a:xfrm>
          <a:prstGeom prst="rect">
            <a:avLst/>
          </a:prstGeom>
        </p:spPr>
        <p:txBody>
          <a:bodyPr wrap="none">
            <a:spAutoFit/>
          </a:bodyPr>
          <a:lstStyle/>
          <a:p>
            <a:pPr algn="ctr">
              <a:spcBef>
                <a:spcPct val="0"/>
              </a:spcBef>
            </a:pPr>
            <a:r>
              <a:rPr lang="zh-CN" altLang="en-US" sz="1200" b="1" dirty="0" smtClean="0">
                <a:latin typeface="华文新魏" pitchFamily="2" charset="-122"/>
                <a:ea typeface="华文新魏" pitchFamily="2" charset="-122"/>
              </a:rPr>
              <a:t>张太雷（</a:t>
            </a:r>
            <a:r>
              <a:rPr lang="en-US" altLang="zh-CN" sz="1200" b="1" dirty="0" smtClean="0">
                <a:latin typeface="华文新魏" pitchFamily="2" charset="-122"/>
                <a:ea typeface="华文新魏" pitchFamily="2" charset="-122"/>
              </a:rPr>
              <a:t>1898--1927</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pic>
        <p:nvPicPr>
          <p:cNvPr id="120834" name="Picture 2" descr="http://news.xinhuanet.com/mil/2007-12/11/xinsrc_3321204111728093135858.jpg"/>
          <p:cNvPicPr>
            <a:picLocks noChangeAspect="1" noChangeArrowheads="1"/>
          </p:cNvPicPr>
          <p:nvPr/>
        </p:nvPicPr>
        <p:blipFill>
          <a:blip r:embed="rId2" cstate="print"/>
          <a:srcRect/>
          <a:stretch>
            <a:fillRect/>
          </a:stretch>
        </p:blipFill>
        <p:spPr bwMode="auto">
          <a:xfrm>
            <a:off x="251520" y="1628800"/>
            <a:ext cx="1740247" cy="2326287"/>
          </a:xfrm>
          <a:prstGeom prst="rect">
            <a:avLst/>
          </a:prstGeom>
          <a:noFill/>
        </p:spPr>
      </p:pic>
      <p:grpSp>
        <p:nvGrpSpPr>
          <p:cNvPr id="13" name="组合 12"/>
          <p:cNvGrpSpPr/>
          <p:nvPr/>
        </p:nvGrpSpPr>
        <p:grpSpPr>
          <a:xfrm>
            <a:off x="5292080" y="260648"/>
            <a:ext cx="3723878" cy="2571770"/>
            <a:chOff x="5292080" y="260648"/>
            <a:chExt cx="3723878" cy="2571770"/>
          </a:xfrm>
        </p:grpSpPr>
        <p:sp>
          <p:nvSpPr>
            <p:cNvPr id="4" name="矩形 3"/>
            <p:cNvSpPr/>
            <p:nvPr/>
          </p:nvSpPr>
          <p:spPr>
            <a:xfrm>
              <a:off x="5292080" y="1556792"/>
              <a:ext cx="1547218" cy="276999"/>
            </a:xfrm>
            <a:prstGeom prst="rect">
              <a:avLst/>
            </a:prstGeom>
          </p:spPr>
          <p:txBody>
            <a:bodyPr wrap="none">
              <a:spAutoFit/>
            </a:bodyPr>
            <a:lstStyle/>
            <a:p>
              <a:pPr algn="ctr">
                <a:spcBef>
                  <a:spcPct val="0"/>
                </a:spcBef>
              </a:pPr>
              <a:r>
                <a:rPr lang="zh-CN" altLang="en-US" sz="1200" b="1" dirty="0" smtClean="0">
                  <a:latin typeface="华文新魏" pitchFamily="2" charset="-122"/>
                  <a:ea typeface="华文新魏" pitchFamily="2" charset="-122"/>
                </a:rPr>
                <a:t>叶挺（</a:t>
              </a:r>
              <a:r>
                <a:rPr lang="en-US" altLang="zh-CN" sz="1200" b="1" dirty="0" smtClean="0">
                  <a:latin typeface="华文新魏" pitchFamily="2" charset="-122"/>
                  <a:ea typeface="华文新魏" pitchFamily="2" charset="-122"/>
                </a:rPr>
                <a:t>1896--1946</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pic>
          <p:nvPicPr>
            <p:cNvPr id="120836" name="Picture 4" descr="叶挺"/>
            <p:cNvPicPr>
              <a:picLocks noChangeAspect="1" noChangeArrowheads="1"/>
            </p:cNvPicPr>
            <p:nvPr/>
          </p:nvPicPr>
          <p:blipFill>
            <a:blip r:embed="rId3" cstate="print"/>
            <a:srcRect/>
            <a:stretch>
              <a:fillRect/>
            </a:stretch>
          </p:blipFill>
          <p:spPr bwMode="auto">
            <a:xfrm>
              <a:off x="6876256" y="260648"/>
              <a:ext cx="2139702" cy="2571770"/>
            </a:xfrm>
            <a:prstGeom prst="rect">
              <a:avLst/>
            </a:prstGeom>
            <a:noFill/>
          </p:spPr>
        </p:pic>
      </p:grpSp>
      <p:pic>
        <p:nvPicPr>
          <p:cNvPr id="46082" name="Picture 2" descr="http://imgcdn.kdnet.net/UploadSmall/2014/11/27/14170871948509457.jpg"/>
          <p:cNvPicPr>
            <a:picLocks noChangeAspect="1" noChangeArrowheads="1"/>
          </p:cNvPicPr>
          <p:nvPr/>
        </p:nvPicPr>
        <p:blipFill>
          <a:blip r:embed="rId4" cstate="print"/>
          <a:srcRect/>
          <a:stretch>
            <a:fillRect/>
          </a:stretch>
        </p:blipFill>
        <p:spPr bwMode="auto">
          <a:xfrm>
            <a:off x="1979712" y="2060848"/>
            <a:ext cx="4968552" cy="3787493"/>
          </a:xfrm>
          <a:prstGeom prst="rect">
            <a:avLst/>
          </a:prstGeom>
          <a:noFill/>
        </p:spPr>
      </p:pic>
      <p:grpSp>
        <p:nvGrpSpPr>
          <p:cNvPr id="12" name="组合 11"/>
          <p:cNvGrpSpPr/>
          <p:nvPr/>
        </p:nvGrpSpPr>
        <p:grpSpPr>
          <a:xfrm>
            <a:off x="7020272" y="2996952"/>
            <a:ext cx="1757319" cy="2581255"/>
            <a:chOff x="7236296" y="1484784"/>
            <a:chExt cx="1757319" cy="2581255"/>
          </a:xfrm>
        </p:grpSpPr>
        <p:pic>
          <p:nvPicPr>
            <p:cNvPr id="120838" name="Picture 6" descr="http://news.hainan.net/Editor/UploadFile/201301/20130122/big/20130122160052225_3649835.jpg"/>
            <p:cNvPicPr>
              <a:picLocks noChangeAspect="1" noChangeArrowheads="1"/>
            </p:cNvPicPr>
            <p:nvPr/>
          </p:nvPicPr>
          <p:blipFill>
            <a:blip r:embed="rId5" cstate="print"/>
            <a:srcRect/>
            <a:stretch>
              <a:fillRect/>
            </a:stretch>
          </p:blipFill>
          <p:spPr bwMode="auto">
            <a:xfrm>
              <a:off x="7236296" y="1484784"/>
              <a:ext cx="1757319" cy="2253630"/>
            </a:xfrm>
            <a:prstGeom prst="rect">
              <a:avLst/>
            </a:prstGeom>
            <a:noFill/>
          </p:spPr>
        </p:pic>
        <p:sp>
          <p:nvSpPr>
            <p:cNvPr id="6" name="矩形 5"/>
            <p:cNvSpPr/>
            <p:nvPr/>
          </p:nvSpPr>
          <p:spPr>
            <a:xfrm>
              <a:off x="7380312" y="3789040"/>
              <a:ext cx="1540806" cy="276999"/>
            </a:xfrm>
            <a:prstGeom prst="rect">
              <a:avLst/>
            </a:prstGeom>
          </p:spPr>
          <p:txBody>
            <a:bodyPr wrap="none">
              <a:spAutoFit/>
            </a:bodyPr>
            <a:lstStyle/>
            <a:p>
              <a:pPr algn="ctr">
                <a:spcBef>
                  <a:spcPct val="0"/>
                </a:spcBef>
              </a:pPr>
              <a:r>
                <a:rPr lang="zh-CN" altLang="en-US" sz="1200" b="1" dirty="0" smtClean="0">
                  <a:latin typeface="华文新魏" pitchFamily="2" charset="-122"/>
                  <a:ea typeface="华文新魏" pitchFamily="2" charset="-122"/>
                </a:rPr>
                <a:t>叶剑英</a:t>
              </a:r>
              <a:r>
                <a:rPr lang="en-US" altLang="zh-CN" sz="1200" b="1" dirty="0" smtClean="0">
                  <a:latin typeface="华文新魏" pitchFamily="2" charset="-122"/>
                  <a:ea typeface="华文新魏" pitchFamily="2" charset="-122"/>
                </a:rPr>
                <a:t>(1897--1986) </a:t>
              </a:r>
              <a:endParaRPr lang="en-US" altLang="zh-CN" sz="1200" b="1" dirty="0">
                <a:latin typeface="华文新魏" pitchFamily="2" charset="-122"/>
                <a:ea typeface="华文新魏" pitchFamily="2"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74638"/>
            <a:ext cx="8147248" cy="1143000"/>
          </a:xfrm>
        </p:spPr>
        <p:txBody>
          <a:bodyPr/>
          <a:lstStyle/>
          <a:p>
            <a:r>
              <a:rPr lang="zh-CN" altLang="en-US" b="1" dirty="0" smtClean="0"/>
              <a:t>中国革命新阶段</a:t>
            </a:r>
            <a:endParaRPr lang="zh-CN" altLang="en-US" b="1" dirty="0"/>
          </a:p>
        </p:txBody>
      </p:sp>
      <p:sp>
        <p:nvSpPr>
          <p:cNvPr id="3" name="内容占位符 2"/>
          <p:cNvSpPr>
            <a:spLocks noGrp="1"/>
          </p:cNvSpPr>
          <p:nvPr>
            <p:ph sz="quarter" idx="1"/>
          </p:nvPr>
        </p:nvSpPr>
        <p:spPr>
          <a:xfrm>
            <a:off x="467544" y="2132856"/>
            <a:ext cx="5832648" cy="2664296"/>
          </a:xfrm>
        </p:spPr>
        <p:txBody>
          <a:bodyPr>
            <a:normAutofit/>
          </a:bodyPr>
          <a:lstStyle/>
          <a:p>
            <a:r>
              <a:rPr lang="zh-CN" altLang="en-US" sz="2400" b="1" dirty="0" smtClean="0"/>
              <a:t>革命失败，得了惨痛的教训，于是有了南昌起义、秋收起义和广州起义，进入了创造红军的新时期，</a:t>
            </a:r>
            <a:r>
              <a:rPr lang="zh-CN" altLang="en-US" sz="2400" b="1" dirty="0" smtClean="0">
                <a:solidFill>
                  <a:srgbClr val="FF0000"/>
                </a:solidFill>
              </a:rPr>
              <a:t>开启了中国革命新纪元</a:t>
            </a:r>
            <a:r>
              <a:rPr lang="zh-CN" altLang="en-US" sz="2400" b="1" dirty="0" smtClean="0"/>
              <a:t>。中国革命由此发展到了一个新的阶段，即土地革命战争时期，或称十年内战时期。</a:t>
            </a:r>
            <a:endParaRPr lang="zh-CN" altLang="en-US" sz="2400" b="1" dirty="0"/>
          </a:p>
        </p:txBody>
      </p:sp>
      <p:pic>
        <p:nvPicPr>
          <p:cNvPr id="258050" name="Picture 2" descr="https://gss2.bdstatic.com/9fo3dSag_xI4khGkpoWK1HF6hhy/baike/w%3D268%3Bg%3D0/sign=e04613c728738bd4c421b53799b0e0eb/3b292df5e0fe992586c3054a32a85edf8cb171d8.jpg"/>
          <p:cNvPicPr>
            <a:picLocks noChangeAspect="1" noChangeArrowheads="1"/>
          </p:cNvPicPr>
          <p:nvPr/>
        </p:nvPicPr>
        <p:blipFill>
          <a:blip r:embed="rId2" cstate="print"/>
          <a:srcRect/>
          <a:stretch>
            <a:fillRect/>
          </a:stretch>
        </p:blipFill>
        <p:spPr bwMode="auto">
          <a:xfrm>
            <a:off x="6444208" y="1052736"/>
            <a:ext cx="2552700" cy="383857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521228" descr="D0307">
            <a:hlinkClick r:id="rId2"/>
          </p:cNvPr>
          <p:cNvPicPr>
            <a:picLocks noChangeAspect="1" noChangeArrowheads="1"/>
          </p:cNvPicPr>
          <p:nvPr/>
        </p:nvPicPr>
        <p:blipFill>
          <a:blip r:embed="rId3" cstate="print"/>
          <a:srcRect/>
          <a:stretch>
            <a:fillRect/>
          </a:stretch>
        </p:blipFill>
        <p:spPr bwMode="auto">
          <a:xfrm>
            <a:off x="4429125" y="2708275"/>
            <a:ext cx="4254500" cy="3556000"/>
          </a:xfrm>
          <a:prstGeom prst="rect">
            <a:avLst/>
          </a:prstGeom>
          <a:noFill/>
          <a:ln w="76200">
            <a:solidFill>
              <a:schemeClr val="accent1"/>
            </a:solidFill>
            <a:miter lim="800000"/>
            <a:headEnd/>
            <a:tailEnd/>
          </a:ln>
        </p:spPr>
      </p:pic>
      <p:sp>
        <p:nvSpPr>
          <p:cNvPr id="37890" name="矩形 521229"/>
          <p:cNvSpPr>
            <a:spLocks noChangeArrowheads="1"/>
          </p:cNvSpPr>
          <p:nvPr/>
        </p:nvSpPr>
        <p:spPr bwMode="auto">
          <a:xfrm>
            <a:off x="179512" y="277813"/>
            <a:ext cx="8507288" cy="1139825"/>
          </a:xfrm>
          <a:prstGeom prst="rect">
            <a:avLst/>
          </a:prstGeom>
          <a:noFill/>
          <a:ln w="9525">
            <a:noFill/>
            <a:miter lim="800000"/>
            <a:headEnd/>
            <a:tailEnd/>
          </a:ln>
        </p:spPr>
        <p:txBody>
          <a:bodyPr/>
          <a:lstStyle/>
          <a:p>
            <a:pPr>
              <a:spcBef>
                <a:spcPct val="0"/>
              </a:spcBef>
            </a:pPr>
            <a:r>
              <a:rPr lang="zh-CN" altLang="en-US" sz="3800" b="1" dirty="0">
                <a:latin typeface="Garamond" pitchFamily="18" charset="0"/>
                <a:ea typeface="华文新魏" pitchFamily="2" charset="-122"/>
              </a:rPr>
              <a:t>（三）走农村包围城市、武装夺取政权的道路</a:t>
            </a:r>
          </a:p>
        </p:txBody>
      </p:sp>
      <p:sp>
        <p:nvSpPr>
          <p:cNvPr id="521231" name="矩形 521230"/>
          <p:cNvSpPr>
            <a:spLocks noChangeArrowheads="1"/>
          </p:cNvSpPr>
          <p:nvPr/>
        </p:nvSpPr>
        <p:spPr bwMode="auto">
          <a:xfrm>
            <a:off x="395536" y="1844824"/>
            <a:ext cx="7560196" cy="584775"/>
          </a:xfrm>
          <a:prstGeom prst="rect">
            <a:avLst/>
          </a:prstGeom>
          <a:solidFill>
            <a:srgbClr val="FFFFFF"/>
          </a:solidFill>
          <a:ln w="44450">
            <a:solidFill>
              <a:srgbClr val="993366"/>
            </a:solidFill>
            <a:miter lim="800000"/>
            <a:headEnd/>
            <a:tailEnd/>
          </a:ln>
        </p:spPr>
        <p:txBody>
          <a:bodyPr wrap="square">
            <a:spAutoFit/>
          </a:bodyPr>
          <a:lstStyle/>
          <a:p>
            <a:pPr eaLnBrk="0" hangingPunct="0">
              <a:spcBef>
                <a:spcPct val="0"/>
              </a:spcBef>
            </a:pPr>
            <a:r>
              <a:rPr lang="en-US" altLang="zh-CN" sz="3200" b="1" dirty="0">
                <a:latin typeface="Times New Roman" pitchFamily="18" charset="0"/>
              </a:rPr>
              <a:t>1</a:t>
            </a:r>
            <a:r>
              <a:rPr lang="zh-CN" altLang="en-US" sz="3200" b="1" dirty="0">
                <a:latin typeface="Times New Roman" pitchFamily="18" charset="0"/>
              </a:rPr>
              <a:t>、对中国革命新道路的探索</a:t>
            </a:r>
          </a:p>
        </p:txBody>
      </p:sp>
      <p:sp>
        <p:nvSpPr>
          <p:cNvPr id="521232" name="矩形 521231"/>
          <p:cNvSpPr/>
          <p:nvPr/>
        </p:nvSpPr>
        <p:spPr>
          <a:xfrm>
            <a:off x="468313" y="3500438"/>
            <a:ext cx="3887787" cy="2449512"/>
          </a:xfrm>
          <a:prstGeom prst="rect">
            <a:avLst/>
          </a:prstGeom>
          <a:noFill/>
          <a:ln w="9525">
            <a:noFill/>
            <a:miter/>
          </a:ln>
        </p:spPr>
        <p:txBody>
          <a:bodyPr/>
          <a:lstStyle>
            <a:lvl1pPr marL="0" lvl="0" indent="0" algn="l" defTabSz="914400" eaLnBrk="1" fontAlgn="base" latinLnBrk="0" hangingPunct="1">
              <a:spcBef>
                <a:spcPct val="0"/>
              </a:spcBef>
              <a:spcAft>
                <a:spcPct val="0"/>
              </a:spcAft>
              <a:buClr>
                <a:srgbClr val="000000"/>
              </a:buClr>
              <a:buNone/>
              <a:defRPr sz="4200" b="0" i="0" u="none" kern="1200" baseline="0">
                <a:solidFill>
                  <a:schemeClr val="tx2"/>
                </a:solidFill>
                <a:latin typeface="Garamond" pitchFamily="18" charset="0"/>
                <a:ea typeface="宋体" pitchFamily="2" charset="-122"/>
              </a:defRPr>
            </a:lvl1pPr>
          </a:lstStyle>
          <a:p>
            <a:endParaRPr sz="3000" b="1" noProof="1">
              <a:effectLst>
                <a:outerShdw blurRad="38100" dist="38100" dir="2700000">
                  <a:srgbClr val="C0C0C0"/>
                </a:outerShdw>
              </a:effectLst>
              <a:latin typeface="Arial" charset="0"/>
            </a:endParaRPr>
          </a:p>
        </p:txBody>
      </p:sp>
      <p:sp>
        <p:nvSpPr>
          <p:cNvPr id="521233" name="矩形 521232"/>
          <p:cNvSpPr/>
          <p:nvPr/>
        </p:nvSpPr>
        <p:spPr>
          <a:xfrm>
            <a:off x="323528" y="2924944"/>
            <a:ext cx="3702050" cy="3178175"/>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3000" b="0" i="0" u="none" kern="1200" baseline="0">
                <a:solidFill>
                  <a:schemeClr val="tx1"/>
                </a:solidFill>
                <a:latin typeface="Arial" charset="0"/>
                <a:ea typeface="宋体" pitchFamily="2" charset="-122"/>
              </a:defRPr>
            </a:lvl1pPr>
            <a:lvl2pPr marL="669925" lvl="1" indent="-325120" algn="l" defTabSz="914400" eaLnBrk="1" fontAlgn="base" latinLnBrk="0" hangingPunct="1">
              <a:spcBef>
                <a:spcPct val="20000"/>
              </a:spcBef>
              <a:spcAft>
                <a:spcPct val="0"/>
              </a:spcAft>
              <a:buClr>
                <a:schemeClr val="accent2"/>
              </a:buClr>
              <a:buSzPct val="60000"/>
              <a:buFont typeface="Wingdings" pitchFamily="2" charset="2"/>
              <a:buChar char="q"/>
              <a:defRPr sz="2600" b="0" i="0" u="none" kern="1200" baseline="0">
                <a:solidFill>
                  <a:schemeClr val="tx1"/>
                </a:solidFill>
                <a:latin typeface="+mn-lt"/>
                <a:ea typeface="+mn-ea"/>
                <a:cs typeface="+mn-cs"/>
              </a:defRPr>
            </a:lvl2pPr>
            <a:lvl3pPr marL="1022350" lvl="2" indent="-350520" algn="l" defTabSz="914400" eaLnBrk="1" fontAlgn="base" latinLnBrk="0" hangingPunct="1">
              <a:spcBef>
                <a:spcPct val="20000"/>
              </a:spcBef>
              <a:spcAft>
                <a:spcPct val="0"/>
              </a:spcAft>
              <a:buClr>
                <a:schemeClr val="accent1"/>
              </a:buClr>
              <a:buSzPct val="65000"/>
              <a:buFont typeface="Wingdings" pitchFamily="2" charset="2"/>
              <a:buChar char="n"/>
              <a:defRPr sz="2200" b="0" i="0" u="none" kern="1200" baseline="0">
                <a:solidFill>
                  <a:schemeClr val="tx1"/>
                </a:solidFill>
                <a:latin typeface="+mn-lt"/>
                <a:ea typeface="+mn-ea"/>
                <a:cs typeface="+mn-cs"/>
              </a:defRPr>
            </a:lvl3pPr>
            <a:lvl4pPr marL="1339850" lvl="3" indent="-315595" algn="l" defTabSz="914400" eaLnBrk="1" fontAlgn="base" latinLnBrk="0" hangingPunct="1">
              <a:spcBef>
                <a:spcPct val="20000"/>
              </a:spcBef>
              <a:spcAft>
                <a:spcPct val="0"/>
              </a:spcAft>
              <a:buClr>
                <a:schemeClr val="accent2"/>
              </a:buClr>
              <a:buSzPct val="70000"/>
              <a:buFont typeface="Wingdings" pitchFamily="2" charset="2"/>
              <a:buChar char="q"/>
              <a:defRPr sz="2000" b="0" i="0" u="none" kern="1200" baseline="0">
                <a:solidFill>
                  <a:schemeClr val="tx1"/>
                </a:solidFill>
                <a:latin typeface="+mn-lt"/>
                <a:ea typeface="+mn-ea"/>
                <a:cs typeface="+mn-cs"/>
              </a:defRPr>
            </a:lvl4pPr>
            <a:lvl5pPr marL="1681480" lvl="4" indent="-339725" algn="l" defTabSz="914400" eaLnBrk="1" fontAlgn="base" latinLnBrk="0" hangingPunct="1">
              <a:spcBef>
                <a:spcPct val="20000"/>
              </a:spcBef>
              <a:spcAft>
                <a:spcPct val="0"/>
              </a:spcAft>
              <a:buClr>
                <a:schemeClr val="accent1"/>
              </a:buClr>
              <a:buSzPct val="75000"/>
              <a:buFont typeface="Wingdings" pitchFamily="2" charset="2"/>
              <a:buChar char="§"/>
              <a:defRPr sz="2000" b="0" i="0" u="none" kern="1200" baseline="0">
                <a:solidFill>
                  <a:schemeClr val="tx1"/>
                </a:solidFill>
                <a:latin typeface="+mn-lt"/>
                <a:ea typeface="+mn-ea"/>
                <a:cs typeface="+mn-cs"/>
              </a:defRPr>
            </a:lvl5pPr>
          </a:lstStyle>
          <a:p>
            <a:r>
              <a:rPr lang="zh-CN" altLang="en-US" sz="3200" b="1" noProof="1">
                <a:effectLst>
                  <a:outerShdw blurRad="38100" dist="38100" dir="2700000">
                    <a:srgbClr val="C0C0C0"/>
                  </a:outerShdw>
                </a:effectLst>
                <a:latin typeface="华文新魏" pitchFamily="2" charset="-122"/>
                <a:ea typeface="华文新魏" pitchFamily="2" charset="-122"/>
                <a:cs typeface="+mn-ea"/>
              </a:rPr>
              <a:t>（</a:t>
            </a:r>
            <a:r>
              <a:rPr lang="en-US" altLang="zh-CN" sz="3200" b="1" noProof="1">
                <a:effectLst>
                  <a:outerShdw blurRad="38100" dist="38100" dir="2700000">
                    <a:srgbClr val="C0C0C0"/>
                  </a:outerShdw>
                </a:effectLst>
                <a:latin typeface="华文新魏" pitchFamily="2" charset="-122"/>
                <a:ea typeface="华文新魏" pitchFamily="2" charset="-122"/>
                <a:cs typeface="+mn-ea"/>
              </a:rPr>
              <a:t>1</a:t>
            </a:r>
            <a:r>
              <a:rPr lang="zh-CN" altLang="en-US" sz="3200" b="1" noProof="1">
                <a:effectLst>
                  <a:outerShdw blurRad="38100" dist="38100" dir="2700000">
                    <a:srgbClr val="C0C0C0"/>
                  </a:outerShdw>
                </a:effectLst>
                <a:latin typeface="华文新魏" pitchFamily="2" charset="-122"/>
                <a:ea typeface="华文新魏" pitchFamily="2" charset="-122"/>
                <a:cs typeface="+mn-ea"/>
              </a:rPr>
              <a:t>）</a:t>
            </a:r>
            <a:r>
              <a:rPr lang="zh-CN" altLang="en-US" sz="3200" b="1" noProof="1" smtClean="0">
                <a:latin typeface="华文新魏" pitchFamily="2" charset="-122"/>
                <a:ea typeface="华文新魏" pitchFamily="2" charset="-122"/>
                <a:cs typeface="+mn-ea"/>
                <a:sym typeface="+mn-ea"/>
              </a:rPr>
              <a:t>中心城市武装起义的挫折</a:t>
            </a:r>
            <a:endParaRPr lang="zh-CN" altLang="en-US" sz="3200" b="1" noProof="1" smtClean="0">
              <a:latin typeface="华文新魏" pitchFamily="2" charset="-122"/>
              <a:ea typeface="华文新魏" pitchFamily="2" charset="-122"/>
            </a:endParaRPr>
          </a:p>
          <a:p>
            <a:r>
              <a:rPr lang="zh-CN" altLang="en-US" sz="3200" b="1" noProof="1" smtClean="0">
                <a:latin typeface="华文新魏" pitchFamily="2" charset="-122"/>
                <a:ea typeface="华文新魏" pitchFamily="2" charset="-122"/>
                <a:cs typeface="+mn-ea"/>
                <a:sym typeface="+mn-ea"/>
              </a:rPr>
              <a:t>（</a:t>
            </a:r>
            <a:r>
              <a:rPr lang="en-US" altLang="zh-CN" sz="3200" b="1" noProof="1" smtClean="0">
                <a:latin typeface="华文新魏" pitchFamily="2" charset="-122"/>
                <a:ea typeface="华文新魏" pitchFamily="2" charset="-122"/>
                <a:cs typeface="+mn-ea"/>
                <a:sym typeface="+mn-ea"/>
              </a:rPr>
              <a:t>2</a:t>
            </a:r>
            <a:r>
              <a:rPr lang="zh-CN" altLang="en-US" sz="3200" b="1" noProof="1" smtClean="0">
                <a:latin typeface="华文新魏" pitchFamily="2" charset="-122"/>
                <a:ea typeface="华文新魏" pitchFamily="2" charset="-122"/>
                <a:cs typeface="+mn-ea"/>
                <a:sym typeface="+mn-ea"/>
              </a:rPr>
              <a:t>）毛泽东提出上山思想和开辟农村根据地的实践</a:t>
            </a:r>
            <a:endParaRPr lang="zh-CN" altLang="en-US" sz="2400" b="1" noProof="1">
              <a:effectLst>
                <a:outerShdw blurRad="38100" dist="38100" dir="2700000">
                  <a:srgbClr val="C0C0C0"/>
                </a:outerShdw>
              </a:effectLst>
              <a:latin typeface="华文新魏" pitchFamily="2" charset="-122"/>
              <a:ea typeface="华文新魏" pitchFamily="2" charset="-122"/>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21231"/>
                                        </p:tgtEl>
                                        <p:attrNameLst>
                                          <p:attrName>style.visibility</p:attrName>
                                        </p:attrNameLst>
                                      </p:cBhvr>
                                      <p:to>
                                        <p:strVal val="visible"/>
                                      </p:to>
                                    </p:set>
                                    <p:animEffect transition="in" filter="slide(fromLeft)">
                                      <p:cBhvr>
                                        <p:cTn id="7" dur="500"/>
                                        <p:tgtEl>
                                          <p:spTgt spid="521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3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矩形 523268"/>
          <p:cNvSpPr>
            <a:spLocks noRot="1" noChangeArrowheads="1"/>
          </p:cNvSpPr>
          <p:nvPr/>
        </p:nvSpPr>
        <p:spPr bwMode="auto">
          <a:xfrm>
            <a:off x="467544" y="260350"/>
            <a:ext cx="8136706" cy="1152525"/>
          </a:xfrm>
          <a:prstGeom prst="rect">
            <a:avLst/>
          </a:prstGeom>
          <a:solidFill>
            <a:srgbClr val="FFFFFF"/>
          </a:solidFill>
          <a:ln w="9525">
            <a:noFill/>
            <a:miter lim="800000"/>
            <a:headEnd/>
            <a:tailEnd/>
          </a:ln>
        </p:spPr>
        <p:txBody>
          <a:bodyPr anchor="ctr"/>
          <a:lstStyle/>
          <a:p>
            <a:pPr>
              <a:spcBef>
                <a:spcPct val="0"/>
              </a:spcBef>
            </a:pP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3</a:t>
            </a:r>
            <a:r>
              <a:rPr lang="zh-CN" altLang="en-US" sz="3600" b="1" dirty="0">
                <a:latin typeface="华文新魏" pitchFamily="2" charset="-122"/>
                <a:ea typeface="华文新魏" pitchFamily="2" charset="-122"/>
              </a:rPr>
              <a:t>）农村包围城市、武装夺取政权理论的基本形成</a:t>
            </a:r>
          </a:p>
        </p:txBody>
      </p:sp>
      <p:sp>
        <p:nvSpPr>
          <p:cNvPr id="39939" name="矩形 523277"/>
          <p:cNvSpPr>
            <a:spLocks noChangeArrowheads="1"/>
          </p:cNvSpPr>
          <p:nvPr/>
        </p:nvSpPr>
        <p:spPr bwMode="auto">
          <a:xfrm>
            <a:off x="827584" y="5301208"/>
            <a:ext cx="1739579" cy="276999"/>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pic>
        <p:nvPicPr>
          <p:cNvPr id="39940" name="图片 523279" descr="120217171931851"/>
          <p:cNvPicPr>
            <a:picLocks noChangeAspect="1" noChangeArrowheads="1"/>
          </p:cNvPicPr>
          <p:nvPr/>
        </p:nvPicPr>
        <p:blipFill>
          <a:blip r:embed="rId2" cstate="print"/>
          <a:srcRect/>
          <a:stretch>
            <a:fillRect/>
          </a:stretch>
        </p:blipFill>
        <p:spPr bwMode="auto">
          <a:xfrm>
            <a:off x="611560" y="2060848"/>
            <a:ext cx="2376263" cy="3168352"/>
          </a:xfrm>
          <a:prstGeom prst="rect">
            <a:avLst/>
          </a:prstGeom>
          <a:noFill/>
          <a:ln w="9525">
            <a:noFill/>
            <a:miter lim="800000"/>
            <a:headEnd/>
            <a:tailEnd/>
          </a:ln>
        </p:spPr>
      </p:pic>
      <p:pic>
        <p:nvPicPr>
          <p:cNvPr id="39944" name="Picture 4" descr="井冈山照片 063"/>
          <p:cNvPicPr>
            <a:picLocks noChangeAspect="1" noChangeArrowheads="1"/>
          </p:cNvPicPr>
          <p:nvPr/>
        </p:nvPicPr>
        <p:blipFill>
          <a:blip r:embed="rId3" cstate="print"/>
          <a:srcRect/>
          <a:stretch>
            <a:fillRect/>
          </a:stretch>
        </p:blipFill>
        <p:spPr bwMode="auto">
          <a:xfrm>
            <a:off x="3203848" y="2204864"/>
            <a:ext cx="5688881" cy="3744912"/>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2276872"/>
            <a:ext cx="4104456" cy="3240360"/>
          </a:xfrm>
        </p:spPr>
        <p:txBody>
          <a:bodyPr>
            <a:normAutofit lnSpcReduction="10000"/>
          </a:bodyPr>
          <a:lstStyle/>
          <a:p>
            <a:r>
              <a:rPr lang="en-US" altLang="zh-CN" sz="2400" b="1" dirty="0" smtClean="0"/>
              <a:t>1927</a:t>
            </a:r>
            <a:r>
              <a:rPr lang="zh-CN" altLang="en-US" sz="2400" b="1" dirty="0" smtClean="0"/>
              <a:t>年</a:t>
            </a:r>
            <a:r>
              <a:rPr lang="en-US" altLang="zh-CN" sz="2400" b="1" dirty="0" smtClean="0"/>
              <a:t>9</a:t>
            </a:r>
            <a:r>
              <a:rPr lang="zh-CN" altLang="en-US" sz="2400" b="1" dirty="0" smtClean="0"/>
              <a:t>月</a:t>
            </a:r>
            <a:r>
              <a:rPr lang="en-US" altLang="zh-CN" sz="2400" b="1" dirty="0" smtClean="0"/>
              <a:t>9</a:t>
            </a:r>
            <a:r>
              <a:rPr lang="zh-CN" altLang="en-US" sz="2400" b="1" dirty="0" smtClean="0"/>
              <a:t>日，秋收起义</a:t>
            </a:r>
            <a:r>
              <a:rPr lang="en-US" altLang="zh-CN" sz="2400" b="1" dirty="0" smtClean="0"/>
              <a:t>5000</a:t>
            </a:r>
            <a:r>
              <a:rPr lang="zh-CN" altLang="en-US" sz="2400" b="1" dirty="0" smtClean="0"/>
              <a:t>余人</a:t>
            </a:r>
            <a:endParaRPr lang="en-US" altLang="zh-CN" sz="2400" b="1" dirty="0" smtClean="0"/>
          </a:p>
          <a:p>
            <a:r>
              <a:rPr lang="en-US" altLang="zh-CN" sz="2400" b="1" dirty="0" smtClean="0"/>
              <a:t>1927</a:t>
            </a:r>
            <a:r>
              <a:rPr lang="zh-CN" altLang="en-US" sz="2400" b="1" dirty="0" smtClean="0"/>
              <a:t>年</a:t>
            </a:r>
            <a:r>
              <a:rPr lang="en-US" altLang="zh-CN" sz="2400" b="1" dirty="0" smtClean="0"/>
              <a:t>9</a:t>
            </a:r>
            <a:r>
              <a:rPr lang="zh-CN" altLang="en-US" sz="2400" b="1" dirty="0" smtClean="0"/>
              <a:t>月</a:t>
            </a:r>
            <a:r>
              <a:rPr lang="en-US" altLang="zh-CN" sz="2400" b="1" dirty="0" smtClean="0"/>
              <a:t>19</a:t>
            </a:r>
            <a:r>
              <a:rPr lang="zh-CN" altLang="en-US" sz="2400" b="1" dirty="0" smtClean="0"/>
              <a:t>日，到达文家市</a:t>
            </a:r>
            <a:r>
              <a:rPr lang="en-US" altLang="zh-CN" sz="2400" b="1" dirty="0" smtClean="0"/>
              <a:t>1500</a:t>
            </a:r>
            <a:r>
              <a:rPr lang="zh-CN" altLang="en-US" sz="2400" b="1" dirty="0" smtClean="0"/>
              <a:t>人</a:t>
            </a:r>
            <a:endParaRPr lang="en-US" altLang="zh-CN" sz="2400" b="1" dirty="0" smtClean="0"/>
          </a:p>
          <a:p>
            <a:r>
              <a:rPr lang="en-US" altLang="zh-CN" sz="2400" b="1" dirty="0" smtClean="0"/>
              <a:t>1927</a:t>
            </a:r>
            <a:r>
              <a:rPr lang="zh-CN" altLang="en-US" sz="2400" b="1" dirty="0" smtClean="0"/>
              <a:t>年</a:t>
            </a:r>
            <a:r>
              <a:rPr lang="en-US" altLang="zh-CN" sz="2400" b="1" dirty="0" smtClean="0"/>
              <a:t>9</a:t>
            </a:r>
            <a:r>
              <a:rPr lang="zh-CN" altLang="en-US" sz="2400" b="1" dirty="0" smtClean="0"/>
              <a:t>月</a:t>
            </a:r>
            <a:r>
              <a:rPr lang="en-US" altLang="zh-CN" sz="2400" b="1" dirty="0" smtClean="0"/>
              <a:t>29</a:t>
            </a:r>
            <a:r>
              <a:rPr lang="zh-CN" altLang="en-US" sz="2400" b="1" dirty="0" smtClean="0"/>
              <a:t>日，到达永新三湾村</a:t>
            </a:r>
            <a:r>
              <a:rPr lang="en-US" altLang="zh-CN" sz="2400" b="1" dirty="0" smtClean="0"/>
              <a:t>1000</a:t>
            </a:r>
            <a:r>
              <a:rPr lang="zh-CN" altLang="en-US" sz="2400" b="1" dirty="0" smtClean="0"/>
              <a:t>人</a:t>
            </a:r>
            <a:endParaRPr lang="en-US" altLang="zh-CN" sz="2400" b="1" dirty="0" smtClean="0"/>
          </a:p>
          <a:p>
            <a:r>
              <a:rPr lang="en-US" altLang="zh-CN" sz="2400" b="1" dirty="0" smtClean="0"/>
              <a:t>1927</a:t>
            </a:r>
            <a:r>
              <a:rPr lang="zh-CN" altLang="en-US" sz="2400" b="1" dirty="0" smtClean="0"/>
              <a:t>年</a:t>
            </a:r>
            <a:r>
              <a:rPr lang="en-US" altLang="zh-CN" sz="2400" b="1" dirty="0" smtClean="0"/>
              <a:t>10</a:t>
            </a:r>
            <a:r>
              <a:rPr lang="zh-CN" altLang="en-US" sz="2400" b="1" dirty="0" smtClean="0"/>
              <a:t>月</a:t>
            </a:r>
            <a:r>
              <a:rPr lang="en-US" altLang="zh-CN" sz="2400" b="1" dirty="0" smtClean="0"/>
              <a:t>3</a:t>
            </a:r>
            <a:r>
              <a:rPr lang="zh-CN" altLang="en-US" sz="2400" b="1" dirty="0" smtClean="0"/>
              <a:t>日，三湾改编后，只剩下</a:t>
            </a:r>
            <a:r>
              <a:rPr lang="en-US" altLang="zh-CN" sz="2400" b="1" dirty="0" smtClean="0"/>
              <a:t>700</a:t>
            </a:r>
            <a:r>
              <a:rPr lang="zh-CN" altLang="en-US" sz="2400" b="1" dirty="0" smtClean="0"/>
              <a:t>人上井冈山</a:t>
            </a:r>
            <a:endParaRPr lang="zh-CN" altLang="en-US" sz="2400" b="1" dirty="0"/>
          </a:p>
        </p:txBody>
      </p:sp>
      <p:sp>
        <p:nvSpPr>
          <p:cNvPr id="4" name="矩形 523268"/>
          <p:cNvSpPr>
            <a:spLocks noRot="1" noChangeArrowheads="1"/>
          </p:cNvSpPr>
          <p:nvPr/>
        </p:nvSpPr>
        <p:spPr bwMode="auto">
          <a:xfrm>
            <a:off x="467544" y="404664"/>
            <a:ext cx="8136706" cy="1152525"/>
          </a:xfrm>
          <a:prstGeom prst="rect">
            <a:avLst/>
          </a:prstGeom>
          <a:solidFill>
            <a:srgbClr val="FFFFFF"/>
          </a:solidFill>
          <a:ln w="9525">
            <a:noFill/>
            <a:miter lim="800000"/>
            <a:headEnd/>
            <a:tailEnd/>
          </a:ln>
        </p:spPr>
        <p:txBody>
          <a:bodyPr anchor="ctr"/>
          <a:lstStyle/>
          <a:p>
            <a:pPr>
              <a:spcBef>
                <a:spcPct val="0"/>
              </a:spcBef>
            </a:pPr>
            <a:r>
              <a:rPr lang="zh-CN" altLang="en-US" sz="3600" b="1" dirty="0" smtClean="0">
                <a:latin typeface="华文新魏" pitchFamily="2" charset="-122"/>
                <a:ea typeface="华文新魏" pitchFamily="2" charset="-122"/>
              </a:rPr>
              <a:t>井冈山斗争初期，革命悲观情绪蔓延</a:t>
            </a:r>
            <a:endParaRPr lang="zh-CN" altLang="en-US" sz="3600" b="1" dirty="0">
              <a:latin typeface="华文新魏" pitchFamily="2" charset="-122"/>
              <a:ea typeface="华文新魏" pitchFamily="2" charset="-122"/>
            </a:endParaRPr>
          </a:p>
        </p:txBody>
      </p:sp>
      <p:pic>
        <p:nvPicPr>
          <p:cNvPr id="5" name="图片 521228" descr="D0307">
            <a:hlinkClick r:id="rId2"/>
          </p:cNvPr>
          <p:cNvPicPr>
            <a:picLocks noChangeAspect="1" noChangeArrowheads="1"/>
          </p:cNvPicPr>
          <p:nvPr/>
        </p:nvPicPr>
        <p:blipFill>
          <a:blip r:embed="rId3" cstate="print"/>
          <a:srcRect/>
          <a:stretch>
            <a:fillRect/>
          </a:stretch>
        </p:blipFill>
        <p:spPr bwMode="auto">
          <a:xfrm>
            <a:off x="4716016" y="2132856"/>
            <a:ext cx="4254500" cy="3556000"/>
          </a:xfrm>
          <a:prstGeom prst="rect">
            <a:avLst/>
          </a:prstGeom>
          <a:noFill/>
          <a:ln w="76200">
            <a:solidFill>
              <a:schemeClr val="accent1"/>
            </a:solid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330" name="图片 483329" descr="红"/>
          <p:cNvPicPr>
            <a:picLocks noChangeAspect="1" noChangeArrowheads="1"/>
          </p:cNvPicPr>
          <p:nvPr/>
        </p:nvPicPr>
        <p:blipFill>
          <a:blip r:embed="rId2" cstate="print"/>
          <a:srcRect/>
          <a:stretch>
            <a:fillRect/>
          </a:stretch>
        </p:blipFill>
        <p:spPr bwMode="auto">
          <a:xfrm>
            <a:off x="5724525" y="836613"/>
            <a:ext cx="3281363" cy="3889375"/>
          </a:xfrm>
          <a:prstGeom prst="rect">
            <a:avLst/>
          </a:prstGeom>
          <a:noFill/>
          <a:ln w="9525">
            <a:noFill/>
            <a:miter lim="800000"/>
            <a:headEnd/>
            <a:tailEnd/>
          </a:ln>
        </p:spPr>
      </p:pic>
      <p:sp>
        <p:nvSpPr>
          <p:cNvPr id="40962" name="矩形 483331"/>
          <p:cNvSpPr>
            <a:spLocks noChangeArrowheads="1"/>
          </p:cNvSpPr>
          <p:nvPr/>
        </p:nvSpPr>
        <p:spPr bwMode="auto">
          <a:xfrm>
            <a:off x="251521" y="260350"/>
            <a:ext cx="8497192" cy="1200329"/>
          </a:xfrm>
          <a:prstGeom prst="rect">
            <a:avLst/>
          </a:prstGeom>
          <a:noFill/>
          <a:ln w="9525">
            <a:noFill/>
            <a:miter lim="800000"/>
            <a:headEnd/>
            <a:tailEnd/>
          </a:ln>
        </p:spPr>
        <p:txBody>
          <a:bodyPr wrap="square">
            <a:spAutoFit/>
          </a:bodyPr>
          <a:lstStyle/>
          <a:p>
            <a:pPr marL="342900" indent="-342900">
              <a:spcBef>
                <a:spcPct val="0"/>
              </a:spcBef>
              <a:buClr>
                <a:schemeClr val="accent1"/>
              </a:buClr>
              <a:buSzPct val="65000"/>
              <a:buFont typeface="Wingdings" pitchFamily="2" charset="2"/>
              <a:buNone/>
            </a:pPr>
            <a:r>
              <a:rPr lang="en-US" altLang="zh-CN" sz="3600" b="1" dirty="0">
                <a:latin typeface="华文新魏" pitchFamily="2" charset="-122"/>
                <a:ea typeface="华文新魏" pitchFamily="2" charset="-122"/>
              </a:rPr>
              <a:t>①1928.10</a:t>
            </a: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a:t>
            </a:r>
            <a:r>
              <a:rPr lang="zh-CN" altLang="en-US" sz="3600" b="1" dirty="0">
                <a:latin typeface="华文新魏" pitchFamily="2" charset="-122"/>
                <a:ea typeface="华文新魏" pitchFamily="2" charset="-122"/>
              </a:rPr>
              <a:t>中国红色政权为什么能够存在？</a:t>
            </a:r>
            <a:r>
              <a:rPr lang="en-US" altLang="zh-CN" sz="3600" b="1" dirty="0">
                <a:latin typeface="华文新魏" pitchFamily="2" charset="-122"/>
                <a:ea typeface="华文新魏" pitchFamily="2" charset="-122"/>
              </a:rPr>
              <a:t>》</a:t>
            </a:r>
            <a:r>
              <a:rPr lang="zh-CN" altLang="en-US" sz="3600" b="1" dirty="0">
                <a:latin typeface="华文新魏" pitchFamily="2" charset="-122"/>
                <a:ea typeface="华文新魏" pitchFamily="2" charset="-122"/>
              </a:rPr>
              <a:t>（五个条件）</a:t>
            </a:r>
          </a:p>
        </p:txBody>
      </p:sp>
      <p:sp>
        <p:nvSpPr>
          <p:cNvPr id="40963" name="矩形 483333"/>
          <p:cNvSpPr>
            <a:spLocks noChangeArrowheads="1"/>
          </p:cNvSpPr>
          <p:nvPr/>
        </p:nvSpPr>
        <p:spPr bwMode="auto">
          <a:xfrm>
            <a:off x="5232400" y="4910138"/>
            <a:ext cx="3371850" cy="1182687"/>
          </a:xfrm>
          <a:prstGeom prst="rect">
            <a:avLst/>
          </a:prstGeom>
          <a:noFill/>
          <a:ln w="9525">
            <a:noFill/>
            <a:miter lim="800000"/>
            <a:headEnd/>
            <a:tailEnd/>
          </a:ln>
        </p:spPr>
        <p:txBody>
          <a:bodyPr/>
          <a:lstStyle/>
          <a:p>
            <a:pPr marL="342900" indent="-342900">
              <a:lnSpc>
                <a:spcPct val="80000"/>
              </a:lnSpc>
              <a:spcBef>
                <a:spcPct val="0"/>
              </a:spcBef>
              <a:buClr>
                <a:schemeClr val="accent1"/>
              </a:buClr>
              <a:buSzPct val="65000"/>
              <a:buFont typeface="Wingdings" pitchFamily="2" charset="2"/>
              <a:buChar char="n"/>
            </a:pPr>
            <a:r>
              <a:rPr lang="zh-CN" altLang="en-US" sz="2400" b="1" dirty="0"/>
              <a:t>明确地指出“以农业为主要经济的中国革命，以军事发展暴动，是一种特征”</a:t>
            </a:r>
            <a:r>
              <a:rPr lang="zh-CN" altLang="en-US" sz="2400" dirty="0"/>
              <a:t>。</a:t>
            </a:r>
          </a:p>
        </p:txBody>
      </p:sp>
      <p:sp>
        <p:nvSpPr>
          <p:cNvPr id="40964" name="矩形 483334"/>
          <p:cNvSpPr>
            <a:spLocks noChangeArrowheads="1"/>
          </p:cNvSpPr>
          <p:nvPr/>
        </p:nvSpPr>
        <p:spPr bwMode="auto">
          <a:xfrm>
            <a:off x="323528" y="1772816"/>
            <a:ext cx="4877122" cy="4464050"/>
          </a:xfrm>
          <a:prstGeom prst="rect">
            <a:avLst/>
          </a:prstGeom>
          <a:solidFill>
            <a:srgbClr val="FFFFFF"/>
          </a:solidFill>
          <a:ln w="9525">
            <a:noFill/>
            <a:miter lim="800000"/>
            <a:headEnd/>
            <a:tailEnd/>
          </a:ln>
        </p:spPr>
        <p:txBody>
          <a:bodyPr/>
          <a:lstStyle/>
          <a:p>
            <a:pPr marL="342900" indent="-342900">
              <a:lnSpc>
                <a:spcPct val="80000"/>
              </a:lnSpc>
              <a:spcBef>
                <a:spcPct val="0"/>
              </a:spcBef>
              <a:buClr>
                <a:schemeClr val="accent1"/>
              </a:buClr>
              <a:buSzPct val="65000"/>
              <a:buFont typeface="Wingdings" pitchFamily="2" charset="2"/>
              <a:buChar char="n"/>
            </a:pPr>
            <a:r>
              <a:rPr lang="zh-CN" altLang="en-US" sz="2400" b="1" dirty="0"/>
              <a:t>第一，中国是一个几个帝国主义国家间接统治的政治经济发展极端不平衡的半殖民地半封建的</a:t>
            </a:r>
            <a:r>
              <a:rPr lang="zh-CN" altLang="en-US" sz="2400" b="1" dirty="0" smtClean="0"/>
              <a:t>大国</a:t>
            </a:r>
            <a:r>
              <a:rPr lang="en-US" altLang="zh-CN" sz="2400" b="1" dirty="0" smtClean="0"/>
              <a:t>----</a:t>
            </a:r>
            <a:r>
              <a:rPr lang="zh-CN" altLang="en-US" sz="2400" b="1" dirty="0" smtClean="0"/>
              <a:t>根本</a:t>
            </a:r>
            <a:r>
              <a:rPr lang="zh-CN" altLang="en-US" sz="2400" b="1" dirty="0"/>
              <a:t>原因。</a:t>
            </a:r>
          </a:p>
          <a:p>
            <a:pPr marL="342900" indent="-342900">
              <a:lnSpc>
                <a:spcPct val="80000"/>
              </a:lnSpc>
              <a:spcBef>
                <a:spcPct val="0"/>
              </a:spcBef>
              <a:buClr>
                <a:schemeClr val="accent1"/>
              </a:buClr>
              <a:buSzPct val="65000"/>
              <a:buFont typeface="Wingdings" pitchFamily="2" charset="2"/>
              <a:buChar char="n"/>
            </a:pPr>
            <a:r>
              <a:rPr lang="zh-CN" altLang="en-US" sz="2400" b="1" dirty="0"/>
              <a:t>第二，国民革命的影响（大革命的广泛影响，造成了较好的群众基础） ；</a:t>
            </a:r>
          </a:p>
          <a:p>
            <a:pPr marL="342900" indent="-342900">
              <a:lnSpc>
                <a:spcPct val="80000"/>
              </a:lnSpc>
              <a:spcBef>
                <a:spcPct val="0"/>
              </a:spcBef>
              <a:buClr>
                <a:schemeClr val="accent1"/>
              </a:buClr>
              <a:buSzPct val="65000"/>
              <a:buFont typeface="Wingdings" pitchFamily="2" charset="2"/>
              <a:buChar char="n"/>
            </a:pPr>
            <a:r>
              <a:rPr lang="zh-CN" altLang="en-US" sz="2400" b="1" dirty="0"/>
              <a:t>第三，全国革命形势的继续向前</a:t>
            </a:r>
            <a:r>
              <a:rPr lang="zh-CN" altLang="en-US" sz="2400" b="1" dirty="0" smtClean="0"/>
              <a:t>发展</a:t>
            </a:r>
            <a:r>
              <a:rPr lang="en-US" altLang="zh-CN" sz="2400" b="1" dirty="0" smtClean="0"/>
              <a:t>----</a:t>
            </a:r>
            <a:r>
              <a:rPr lang="zh-CN" altLang="en-US" sz="2400" b="1" dirty="0" smtClean="0"/>
              <a:t>客观</a:t>
            </a:r>
            <a:r>
              <a:rPr lang="zh-CN" altLang="en-US" sz="2400" b="1" dirty="0"/>
              <a:t>条件。</a:t>
            </a:r>
          </a:p>
          <a:p>
            <a:pPr marL="342900" indent="-342900">
              <a:lnSpc>
                <a:spcPct val="80000"/>
              </a:lnSpc>
              <a:spcBef>
                <a:spcPct val="0"/>
              </a:spcBef>
              <a:buClr>
                <a:schemeClr val="accent1"/>
              </a:buClr>
              <a:buSzPct val="65000"/>
              <a:buFont typeface="Wingdings" pitchFamily="2" charset="2"/>
              <a:buChar char="n"/>
            </a:pPr>
            <a:r>
              <a:rPr lang="zh-CN" altLang="en-US" sz="2400" b="1" dirty="0"/>
              <a:t>第四，相当力量的正式红军的存在；</a:t>
            </a:r>
          </a:p>
          <a:p>
            <a:pPr marL="342900" indent="-342900">
              <a:lnSpc>
                <a:spcPct val="80000"/>
              </a:lnSpc>
              <a:spcBef>
                <a:spcPct val="0"/>
              </a:spcBef>
              <a:buClr>
                <a:schemeClr val="accent1"/>
              </a:buClr>
              <a:buSzPct val="65000"/>
              <a:buFont typeface="Wingdings" pitchFamily="2" charset="2"/>
              <a:buChar char="n"/>
            </a:pPr>
            <a:r>
              <a:rPr lang="zh-CN" altLang="en-US" sz="2400" b="1" dirty="0"/>
              <a:t>第五，共产党组织的坚强有力和各项政策的正确</a:t>
            </a:r>
            <a:r>
              <a:rPr lang="zh-CN" altLang="en-US" sz="2400" b="1" dirty="0" smtClean="0"/>
              <a:t>贯彻执行</a:t>
            </a:r>
            <a:r>
              <a:rPr lang="en-US" altLang="zh-CN" sz="2400" b="1" dirty="0" smtClean="0"/>
              <a:t>----</a:t>
            </a:r>
            <a:r>
              <a:rPr lang="zh-CN" altLang="en-US" sz="2400" b="1" dirty="0" smtClean="0"/>
              <a:t>主观</a:t>
            </a:r>
            <a:r>
              <a:rPr lang="zh-CN" altLang="en-US" sz="2400" b="1" dirty="0"/>
              <a:t>条件。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83330"/>
                                        </p:tgtEl>
                                        <p:attrNameLst>
                                          <p:attrName>style.visibility</p:attrName>
                                        </p:attrNameLst>
                                      </p:cBhvr>
                                      <p:to>
                                        <p:strVal val="visible"/>
                                      </p:to>
                                    </p:set>
                                    <p:animEffect transition="in" filter="box(out)">
                                      <p:cBhvr>
                                        <p:cTn id="7" dur="500"/>
                                        <p:tgtEl>
                                          <p:spTgt spid="483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860" name="内容占位符 505859" descr="林"/>
          <p:cNvPicPr>
            <a:picLocks noGrp="1" noChangeAspect="1" noChangeArrowheads="1"/>
          </p:cNvPicPr>
          <p:nvPr>
            <p:ph sz="quarter" idx="1"/>
          </p:nvPr>
        </p:nvPicPr>
        <p:blipFill>
          <a:blip r:embed="rId2" cstate="print"/>
          <a:srcRect/>
          <a:stretch>
            <a:fillRect/>
          </a:stretch>
        </p:blipFill>
        <p:spPr>
          <a:xfrm>
            <a:off x="4788024" y="836712"/>
            <a:ext cx="3960440" cy="4143076"/>
          </a:xfrm>
        </p:spPr>
      </p:pic>
      <p:sp>
        <p:nvSpPr>
          <p:cNvPr id="41986" name="矩形 505860"/>
          <p:cNvSpPr>
            <a:spLocks noChangeArrowheads="1"/>
          </p:cNvSpPr>
          <p:nvPr/>
        </p:nvSpPr>
        <p:spPr bwMode="auto">
          <a:xfrm>
            <a:off x="251520" y="260648"/>
            <a:ext cx="7920880" cy="1015663"/>
          </a:xfrm>
          <a:prstGeom prst="rect">
            <a:avLst/>
          </a:prstGeom>
          <a:noFill/>
          <a:ln w="9525">
            <a:noFill/>
            <a:miter lim="800000"/>
            <a:headEnd/>
            <a:tailEnd/>
          </a:ln>
        </p:spPr>
        <p:txBody>
          <a:bodyPr wrap="square">
            <a:spAutoFit/>
          </a:bodyPr>
          <a:lstStyle/>
          <a:p>
            <a:pPr marL="342900" indent="-342900">
              <a:spcBef>
                <a:spcPct val="0"/>
              </a:spcBef>
              <a:buClr>
                <a:schemeClr val="accent1"/>
              </a:buClr>
              <a:buSzPct val="65000"/>
              <a:buFont typeface="Wingdings" pitchFamily="2" charset="2"/>
              <a:buNone/>
            </a:pPr>
            <a:r>
              <a:rPr lang="zh-CN" altLang="zh-CN" sz="3000" b="1" dirty="0">
                <a:latin typeface="华文新魏" pitchFamily="2" charset="-122"/>
                <a:ea typeface="华文新魏" pitchFamily="2" charset="-122"/>
              </a:rPr>
              <a:t>②</a:t>
            </a:r>
            <a:r>
              <a:rPr lang="en-US" altLang="zh-CN" sz="3000" b="1" dirty="0">
                <a:latin typeface="华文新魏" pitchFamily="2" charset="-122"/>
                <a:ea typeface="华文新魏" pitchFamily="2" charset="-122"/>
              </a:rPr>
              <a:t>1928.11</a:t>
            </a:r>
            <a:r>
              <a:rPr lang="zh-CN" altLang="en-US" sz="3000" b="1" dirty="0">
                <a:latin typeface="华文新魏" pitchFamily="2" charset="-122"/>
                <a:ea typeface="华文新魏" pitchFamily="2" charset="-122"/>
              </a:rPr>
              <a:t>，</a:t>
            </a:r>
            <a:r>
              <a:rPr lang="en-US" altLang="zh-CN" sz="3000" b="1" dirty="0">
                <a:latin typeface="华文新魏" pitchFamily="2" charset="-122"/>
                <a:ea typeface="华文新魏" pitchFamily="2" charset="-122"/>
              </a:rPr>
              <a:t>《</a:t>
            </a:r>
            <a:r>
              <a:rPr lang="zh-CN" altLang="en-US" sz="3000" b="1" dirty="0">
                <a:latin typeface="华文新魏" pitchFamily="2" charset="-122"/>
                <a:ea typeface="华文新魏" pitchFamily="2" charset="-122"/>
              </a:rPr>
              <a:t>井冈山的斗争</a:t>
            </a:r>
            <a:r>
              <a:rPr lang="en-US" altLang="zh-CN" sz="3000" b="1" dirty="0">
                <a:latin typeface="华文新魏" pitchFamily="2" charset="-122"/>
                <a:ea typeface="华文新魏" pitchFamily="2" charset="-122"/>
              </a:rPr>
              <a:t>》</a:t>
            </a:r>
            <a:r>
              <a:rPr lang="zh-CN" altLang="en-US" sz="3000" b="1" dirty="0">
                <a:latin typeface="华文新魏" pitchFamily="2" charset="-122"/>
                <a:ea typeface="华文新魏" pitchFamily="2" charset="-122"/>
              </a:rPr>
              <a:t>（必由之路</a:t>
            </a:r>
            <a:r>
              <a:rPr lang="en-US" altLang="zh-CN" sz="3000" b="1" dirty="0">
                <a:latin typeface="华文新魏" pitchFamily="2" charset="-122"/>
                <a:ea typeface="华文新魏" pitchFamily="2" charset="-122"/>
              </a:rPr>
              <a:t>—</a:t>
            </a:r>
            <a:r>
              <a:rPr lang="zh-CN" altLang="en-US" sz="3000" b="1" dirty="0">
                <a:latin typeface="华文新魏" pitchFamily="2" charset="-122"/>
                <a:ea typeface="华文新魏" pitchFamily="2" charset="-122"/>
              </a:rPr>
              <a:t>工农武装割据三要素）</a:t>
            </a:r>
          </a:p>
        </p:txBody>
      </p:sp>
      <p:sp>
        <p:nvSpPr>
          <p:cNvPr id="41987" name="矩形 505862"/>
          <p:cNvSpPr>
            <a:spLocks noChangeArrowheads="1"/>
          </p:cNvSpPr>
          <p:nvPr/>
        </p:nvSpPr>
        <p:spPr bwMode="auto">
          <a:xfrm>
            <a:off x="467544" y="1916832"/>
            <a:ext cx="3672408" cy="4320480"/>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zh-CN" altLang="en-US" sz="2400" b="1" dirty="0"/>
              <a:t>毛泽东第一次明确提出“工农武装割据”的思想，阐述了共产党领导的土地革命、武装斗争与根据地建设这三者之间的辨证统一关系，强调“工农武装割据”的思想，是共产党和割据地方的工农群众必须具备的一个重要思想。</a:t>
            </a:r>
          </a:p>
        </p:txBody>
      </p:sp>
      <p:sp>
        <p:nvSpPr>
          <p:cNvPr id="41989" name="矩形 505864"/>
          <p:cNvSpPr>
            <a:spLocks noChangeArrowheads="1"/>
          </p:cNvSpPr>
          <p:nvPr/>
        </p:nvSpPr>
        <p:spPr bwMode="auto">
          <a:xfrm>
            <a:off x="4788024" y="4941168"/>
            <a:ext cx="4032821" cy="1439961"/>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zh-CN" altLang="en-US" sz="2400" b="1" dirty="0">
                <a:solidFill>
                  <a:schemeClr val="tx2"/>
                </a:solidFill>
              </a:rPr>
              <a:t>以土地革命为中心内容</a:t>
            </a:r>
          </a:p>
          <a:p>
            <a:pPr marL="342900" indent="-342900">
              <a:spcBef>
                <a:spcPct val="0"/>
              </a:spcBef>
              <a:buClr>
                <a:schemeClr val="accent1"/>
              </a:buClr>
              <a:buSzPct val="65000"/>
              <a:buFont typeface="Wingdings" pitchFamily="2" charset="2"/>
              <a:buChar char="n"/>
            </a:pPr>
            <a:r>
              <a:rPr lang="zh-CN" altLang="en-US" sz="2400" b="1" dirty="0">
                <a:solidFill>
                  <a:schemeClr val="tx2"/>
                </a:solidFill>
              </a:rPr>
              <a:t>以武装斗争为主要形式</a:t>
            </a:r>
          </a:p>
          <a:p>
            <a:pPr marL="342900" indent="-342900">
              <a:spcBef>
                <a:spcPct val="0"/>
              </a:spcBef>
              <a:buClr>
                <a:schemeClr val="accent1"/>
              </a:buClr>
              <a:buSzPct val="65000"/>
              <a:buFont typeface="Wingdings" pitchFamily="2" charset="2"/>
              <a:buChar char="n"/>
            </a:pPr>
            <a:r>
              <a:rPr lang="zh-CN" altLang="en-US" sz="2400" b="1" dirty="0">
                <a:solidFill>
                  <a:schemeClr val="tx2"/>
                </a:solidFill>
              </a:rPr>
              <a:t>以根据地建设为基本依托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05860"/>
                                        </p:tgtEl>
                                        <p:attrNameLst>
                                          <p:attrName>style.visibility</p:attrName>
                                        </p:attrNameLst>
                                      </p:cBhvr>
                                      <p:to>
                                        <p:strVal val="visible"/>
                                      </p:to>
                                    </p:set>
                                    <p:animEffect transition="in" filter="box(out)">
                                      <p:cBhvr>
                                        <p:cTn id="7" dur="500"/>
                                        <p:tgtEl>
                                          <p:spTgt spid="505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0648"/>
            <a:ext cx="7498080" cy="1143000"/>
          </a:xfrm>
        </p:spPr>
        <p:txBody>
          <a:bodyPr/>
          <a:lstStyle/>
          <a:p>
            <a:r>
              <a:rPr lang="zh-CN" altLang="en-US" b="1" dirty="0" smtClean="0"/>
              <a:t>要论提示 ：</a:t>
            </a:r>
            <a:endParaRPr lang="zh-CN" altLang="en-US" b="1" dirty="0"/>
          </a:p>
        </p:txBody>
      </p:sp>
      <p:sp>
        <p:nvSpPr>
          <p:cNvPr id="3" name="内容占位符 2"/>
          <p:cNvSpPr>
            <a:spLocks noGrp="1"/>
          </p:cNvSpPr>
          <p:nvPr>
            <p:ph sz="quarter" idx="1"/>
          </p:nvPr>
        </p:nvSpPr>
        <p:spPr>
          <a:xfrm>
            <a:off x="395536" y="2780928"/>
            <a:ext cx="8218160" cy="1584176"/>
          </a:xfrm>
        </p:spPr>
        <p:txBody>
          <a:bodyPr>
            <a:noAutofit/>
          </a:bodyPr>
          <a:lstStyle/>
          <a:p>
            <a:r>
              <a:rPr lang="zh-CN" altLang="en-US" sz="3200" b="1" dirty="0" smtClean="0">
                <a:solidFill>
                  <a:schemeClr val="tx2"/>
                </a:solidFill>
              </a:rPr>
              <a:t>对革命新道路的艰苦探索</a:t>
            </a:r>
          </a:p>
          <a:p>
            <a:r>
              <a:rPr lang="zh-CN" altLang="en-US" sz="3200" b="1" dirty="0" smtClean="0">
                <a:solidFill>
                  <a:schemeClr val="tx2"/>
                </a:solidFill>
              </a:rPr>
              <a:t>中国革命在探索中曲折发展</a:t>
            </a:r>
          </a:p>
          <a:p>
            <a:pPr>
              <a:buNone/>
            </a:pPr>
            <a:endParaRPr lang="zh-CN" altLang="en-US" b="1" dirty="0" smtClean="0">
              <a:solidFill>
                <a:schemeClr val="tx2"/>
              </a:solidFill>
            </a:endParaRPr>
          </a:p>
        </p:txBody>
      </p:sp>
      <p:pic>
        <p:nvPicPr>
          <p:cNvPr id="62466" name="Picture 2" descr="http://p2.so.qhmsg.com/bdr/_240_/t01d4df1d439b5467f2.jpg"/>
          <p:cNvPicPr>
            <a:picLocks noChangeAspect="1" noChangeArrowheads="1"/>
          </p:cNvPicPr>
          <p:nvPr/>
        </p:nvPicPr>
        <p:blipFill>
          <a:blip r:embed="rId2" cstate="print"/>
          <a:srcRect/>
          <a:stretch>
            <a:fillRect/>
          </a:stretch>
        </p:blipFill>
        <p:spPr bwMode="auto">
          <a:xfrm>
            <a:off x="7092280" y="188640"/>
            <a:ext cx="2051720" cy="22860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4354" name="图片 484353" descr="井"/>
          <p:cNvPicPr>
            <a:picLocks noChangeAspect="1" noChangeArrowheads="1"/>
          </p:cNvPicPr>
          <p:nvPr/>
        </p:nvPicPr>
        <p:blipFill>
          <a:blip r:embed="rId2" cstate="print"/>
          <a:srcRect/>
          <a:stretch>
            <a:fillRect/>
          </a:stretch>
        </p:blipFill>
        <p:spPr bwMode="auto">
          <a:xfrm>
            <a:off x="5220072" y="908720"/>
            <a:ext cx="3630613" cy="4608512"/>
          </a:xfrm>
          <a:prstGeom prst="rect">
            <a:avLst/>
          </a:prstGeom>
          <a:noFill/>
          <a:ln w="9525">
            <a:noFill/>
            <a:miter lim="800000"/>
            <a:headEnd/>
            <a:tailEnd/>
          </a:ln>
        </p:spPr>
      </p:pic>
      <p:sp>
        <p:nvSpPr>
          <p:cNvPr id="43010" name="矩形 484355"/>
          <p:cNvSpPr>
            <a:spLocks noChangeArrowheads="1"/>
          </p:cNvSpPr>
          <p:nvPr/>
        </p:nvSpPr>
        <p:spPr bwMode="auto">
          <a:xfrm>
            <a:off x="683568" y="260648"/>
            <a:ext cx="7571303" cy="1093441"/>
          </a:xfrm>
          <a:prstGeom prst="rect">
            <a:avLst/>
          </a:prstGeom>
          <a:noFill/>
          <a:ln w="9525">
            <a:noFill/>
            <a:miter lim="800000"/>
            <a:headEnd/>
            <a:tailEnd/>
          </a:ln>
        </p:spPr>
        <p:txBody>
          <a:bodyPr wrap="none">
            <a:spAutoFit/>
          </a:bodyPr>
          <a:lstStyle/>
          <a:p>
            <a:pPr marL="342900" indent="-342900">
              <a:lnSpc>
                <a:spcPct val="90000"/>
              </a:lnSpc>
              <a:spcBef>
                <a:spcPct val="0"/>
              </a:spcBef>
              <a:buClr>
                <a:schemeClr val="accent1"/>
              </a:buClr>
              <a:buSzPct val="65000"/>
              <a:buFont typeface="Wingdings" pitchFamily="2" charset="2"/>
              <a:buNone/>
            </a:pPr>
            <a:r>
              <a:rPr lang="en-US" altLang="zh-CN" sz="3600" b="1" dirty="0">
                <a:latin typeface="华文新魏" pitchFamily="2" charset="-122"/>
                <a:ea typeface="华文新魏" pitchFamily="2" charset="-122"/>
              </a:rPr>
              <a:t>③1930.1</a:t>
            </a: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a:t>
            </a:r>
            <a:r>
              <a:rPr lang="zh-CN" altLang="en-US" sz="3600" b="1" dirty="0">
                <a:latin typeface="华文新魏" pitchFamily="2" charset="-122"/>
                <a:ea typeface="华文新魏" pitchFamily="2" charset="-122"/>
              </a:rPr>
              <a:t>星星之火，</a:t>
            </a:r>
          </a:p>
          <a:p>
            <a:pPr marL="342900" indent="-342900">
              <a:lnSpc>
                <a:spcPct val="90000"/>
              </a:lnSpc>
              <a:spcBef>
                <a:spcPct val="0"/>
              </a:spcBef>
              <a:buClr>
                <a:schemeClr val="accent1"/>
              </a:buClr>
              <a:buSzPct val="65000"/>
              <a:buFont typeface="Wingdings" pitchFamily="2" charset="2"/>
              <a:buNone/>
            </a:pPr>
            <a:r>
              <a:rPr lang="zh-CN" altLang="en-US" sz="3600" b="1" dirty="0">
                <a:latin typeface="华文新魏" pitchFamily="2" charset="-122"/>
                <a:ea typeface="华文新魏" pitchFamily="2" charset="-122"/>
              </a:rPr>
              <a:t>可以燎原</a:t>
            </a:r>
            <a:r>
              <a:rPr lang="en-US" altLang="en-US" sz="3600" b="1" dirty="0">
                <a:latin typeface="华文新魏" pitchFamily="2" charset="-122"/>
                <a:ea typeface="华文新魏" pitchFamily="2" charset="-122"/>
              </a:rPr>
              <a:t>》</a:t>
            </a: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a:t>
            </a:r>
            <a:r>
              <a:rPr lang="zh-CN" altLang="en-US" sz="3600" b="1" dirty="0">
                <a:latin typeface="华文新魏" pitchFamily="2" charset="-122"/>
                <a:ea typeface="华文新魏" pitchFamily="2" charset="-122"/>
              </a:rPr>
              <a:t>给林彪的一封信</a:t>
            </a:r>
            <a:r>
              <a:rPr lang="en-US" altLang="zh-CN" sz="3600" b="1" dirty="0">
                <a:latin typeface="华文新魏" pitchFamily="2" charset="-122"/>
                <a:ea typeface="华文新魏" pitchFamily="2" charset="-122"/>
              </a:rPr>
              <a:t>》</a:t>
            </a:r>
            <a:r>
              <a:rPr lang="zh-CN" altLang="en-US" sz="3600" b="1" dirty="0">
                <a:latin typeface="华文新魏" pitchFamily="2" charset="-122"/>
                <a:ea typeface="华文新魏" pitchFamily="2" charset="-122"/>
              </a:rPr>
              <a:t>）</a:t>
            </a:r>
          </a:p>
        </p:txBody>
      </p:sp>
      <p:sp>
        <p:nvSpPr>
          <p:cNvPr id="43011" name="矩形 484357"/>
          <p:cNvSpPr>
            <a:spLocks noChangeArrowheads="1"/>
          </p:cNvSpPr>
          <p:nvPr/>
        </p:nvSpPr>
        <p:spPr bwMode="auto">
          <a:xfrm>
            <a:off x="395536" y="2492896"/>
            <a:ext cx="4320480" cy="2736304"/>
          </a:xfrm>
          <a:prstGeom prst="rect">
            <a:avLst/>
          </a:prstGeom>
          <a:noFill/>
          <a:ln w="9525">
            <a:noFill/>
            <a:miter lim="800000"/>
            <a:headEnd/>
            <a:tailEnd/>
          </a:ln>
        </p:spPr>
        <p:txBody>
          <a:bodyPr/>
          <a:lstStyle/>
          <a:p>
            <a:pPr marL="342900" indent="-342900">
              <a:lnSpc>
                <a:spcPct val="90000"/>
              </a:lnSpc>
              <a:spcBef>
                <a:spcPct val="0"/>
              </a:spcBef>
              <a:buClr>
                <a:schemeClr val="accent1"/>
              </a:buClr>
              <a:buSzPct val="65000"/>
              <a:buFont typeface="Wingdings" pitchFamily="2" charset="2"/>
              <a:buChar char="n"/>
            </a:pPr>
            <a:r>
              <a:rPr lang="zh-CN" altLang="en-US" sz="2400" b="1" dirty="0"/>
              <a:t>红军、游击队和红色区域的建立和发展，是半殖民地中国在无产阶级领导下的农民斗争的最高形式，是半殖民地农民发展的必然结果，是促进全国革命高潮的最重要因素</a:t>
            </a:r>
            <a:r>
              <a:rPr lang="zh-CN" altLang="en-US" sz="2400" dirty="0"/>
              <a:t>。</a:t>
            </a:r>
          </a:p>
        </p:txBody>
      </p:sp>
      <p:sp>
        <p:nvSpPr>
          <p:cNvPr id="43012" name="矩形 484359"/>
          <p:cNvSpPr>
            <a:spLocks noChangeArrowheads="1"/>
          </p:cNvSpPr>
          <p:nvPr/>
        </p:nvSpPr>
        <p:spPr bwMode="auto">
          <a:xfrm>
            <a:off x="395536" y="5445224"/>
            <a:ext cx="8568951" cy="720080"/>
          </a:xfrm>
          <a:prstGeom prst="rect">
            <a:avLst/>
          </a:prstGeom>
          <a:solidFill>
            <a:schemeClr val="bg1"/>
          </a:solid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zh-CN" altLang="en-US" sz="2400" b="1" dirty="0"/>
              <a:t>提出了“农村工作是第一步，城市工作是第二步”的思想。</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84354"/>
                                        </p:tgtEl>
                                        <p:attrNameLst>
                                          <p:attrName>style.visibility</p:attrName>
                                        </p:attrNameLst>
                                      </p:cBhvr>
                                      <p:to>
                                        <p:strVal val="visible"/>
                                      </p:to>
                                    </p:set>
                                    <p:animEffect transition="in" filter="box(in)">
                                      <p:cBhvr>
                                        <p:cTn id="7" dur="500"/>
                                        <p:tgtEl>
                                          <p:spTgt spid="484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文本占位符 676866"/>
          <p:cNvSpPr>
            <a:spLocks noGrp="1" noChangeArrowheads="1"/>
          </p:cNvSpPr>
          <p:nvPr>
            <p:ph sz="quarter" idx="1"/>
          </p:nvPr>
        </p:nvSpPr>
        <p:spPr>
          <a:xfrm>
            <a:off x="468313" y="2204864"/>
            <a:ext cx="8229600" cy="3340274"/>
          </a:xfrm>
        </p:spPr>
        <p:txBody>
          <a:bodyPr/>
          <a:lstStyle/>
          <a:p>
            <a:pPr>
              <a:lnSpc>
                <a:spcPct val="90000"/>
              </a:lnSpc>
            </a:pP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马克思主义者不是算命先生，未来的发展和变化，只应该也只能说出个大的方向，不应该也不可能机械地规定时日。但我所说的中国革命高潮快要到来，决不是如有些人所谓的‘有到来之可能’那样完全没有行动意义的、可望而不可即的一种空的东西。它是站在海岸遥望海中已经看得见桅杆尖头了的一只航船，它是立于高山之巅远看东方已见光芒四射喷薄欲出的一轮朝日，它是躁动于母腹中的快要成熟了的一个婴儿。”</a:t>
            </a:r>
          </a:p>
          <a:p>
            <a:pPr>
              <a:lnSpc>
                <a:spcPct val="110000"/>
              </a:lnSpc>
              <a:buFont typeface="Wingdings" pitchFamily="2" charset="2"/>
              <a:buNone/>
            </a:pPr>
            <a:r>
              <a:rPr lang="zh-CN" altLang="en-US" sz="2400" b="1" dirty="0" smtClean="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毛泽东</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星星之火，可以燎原</a:t>
            </a:r>
            <a:r>
              <a:rPr lang="en-US" altLang="zh-CN" sz="2400" b="1" dirty="0" smtClean="0">
                <a:latin typeface="华文新魏" pitchFamily="2" charset="-122"/>
                <a:ea typeface="华文新魏" pitchFamily="2" charset="-122"/>
              </a:rPr>
              <a:t>》</a:t>
            </a:r>
            <a:endParaRPr lang="en-US" altLang="zh-CN" sz="2600" dirty="0" smtClean="0"/>
          </a:p>
        </p:txBody>
      </p:sp>
      <p:grpSp>
        <p:nvGrpSpPr>
          <p:cNvPr id="2" name="组合 676867"/>
          <p:cNvGrpSpPr>
            <a:grpSpLocks/>
          </p:cNvGrpSpPr>
          <p:nvPr/>
        </p:nvGrpSpPr>
        <p:grpSpPr bwMode="auto">
          <a:xfrm>
            <a:off x="395288" y="333375"/>
            <a:ext cx="2160488" cy="1655763"/>
            <a:chOff x="295" y="1117"/>
            <a:chExt cx="1361" cy="1315"/>
          </a:xfrm>
        </p:grpSpPr>
        <p:pic>
          <p:nvPicPr>
            <p:cNvPr id="44035" name="图片 676868"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a:ln w="9525">
              <a:noFill/>
              <a:miter lim="800000"/>
              <a:headEnd/>
              <a:tailEnd/>
            </a:ln>
          </p:spPr>
        </p:pic>
        <p:sp>
          <p:nvSpPr>
            <p:cNvPr id="676870" name="矩形 676869"/>
            <p:cNvSpPr/>
            <p:nvPr/>
          </p:nvSpPr>
          <p:spPr>
            <a:xfrm>
              <a:off x="295" y="1433"/>
              <a:ext cx="1361" cy="412"/>
            </a:xfrm>
            <a:prstGeom prst="rect">
              <a:avLst/>
            </a:prstGeom>
            <a:noFill/>
            <a:ln w="9525">
              <a:noFill/>
              <a:miter/>
            </a:ln>
          </p:spPr>
          <p:txBody>
            <a:bodyPr>
              <a:spAutoFit/>
            </a:bodyPr>
            <a:lstStyle/>
            <a:p>
              <a:pPr algn="ctr">
                <a:spcBef>
                  <a:spcPct val="0"/>
                </a:spcBef>
                <a:buClr>
                  <a:srgbClr val="000000"/>
                </a:buClr>
              </a:pPr>
              <a:r>
                <a:rPr lang="zh-CN" altLang="en-US" sz="2800" noProof="1">
                  <a:solidFill>
                    <a:srgbClr val="800000"/>
                  </a:solidFill>
                  <a:effectLst>
                    <a:outerShdw blurRad="38100" dist="38100" dir="2700000">
                      <a:srgbClr val="C0C0C0"/>
                    </a:outerShdw>
                  </a:effectLst>
                  <a:latin typeface="隶书" pitchFamily="49" charset="-122"/>
                  <a:ea typeface="隶书" pitchFamily="49" charset="-122"/>
                  <a:cs typeface="+mn-ea"/>
                </a:rPr>
                <a:t>材料</a:t>
              </a:r>
              <a:endParaRPr lang="zh-CN" altLang="en-US" sz="2800" noProof="1">
                <a:solidFill>
                  <a:srgbClr val="800000"/>
                </a:solidFill>
                <a:effectLst>
                  <a:outerShdw blurRad="38100" dist="38100" dir="2700000">
                    <a:srgbClr val="C0C0C0"/>
                  </a:outerShdw>
                </a:effectLst>
                <a:latin typeface="隶书" pitchFamily="49" charset="-122"/>
                <a:ea typeface="隶书" pitchFamily="49"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378" name="图片 485377" descr="本本"/>
          <p:cNvPicPr>
            <a:picLocks noChangeAspect="1" noChangeArrowheads="1"/>
          </p:cNvPicPr>
          <p:nvPr/>
        </p:nvPicPr>
        <p:blipFill>
          <a:blip r:embed="rId2" cstate="print"/>
          <a:srcRect/>
          <a:stretch>
            <a:fillRect/>
          </a:stretch>
        </p:blipFill>
        <p:spPr bwMode="auto">
          <a:xfrm>
            <a:off x="5003800" y="260350"/>
            <a:ext cx="3311525" cy="3563938"/>
          </a:xfrm>
          <a:prstGeom prst="rect">
            <a:avLst/>
          </a:prstGeom>
          <a:noFill/>
          <a:ln w="9525">
            <a:noFill/>
            <a:miter lim="800000"/>
            <a:headEnd/>
            <a:tailEnd/>
          </a:ln>
        </p:spPr>
      </p:pic>
      <p:sp>
        <p:nvSpPr>
          <p:cNvPr id="45058" name="矩形 485380"/>
          <p:cNvSpPr>
            <a:spLocks noChangeArrowheads="1"/>
          </p:cNvSpPr>
          <p:nvPr/>
        </p:nvSpPr>
        <p:spPr bwMode="auto">
          <a:xfrm>
            <a:off x="395536" y="332656"/>
            <a:ext cx="4681289" cy="1938992"/>
          </a:xfrm>
          <a:prstGeom prst="rect">
            <a:avLst/>
          </a:prstGeom>
          <a:noFill/>
          <a:ln w="9525">
            <a:solidFill>
              <a:srgbClr val="FFFFFF"/>
            </a:solidFill>
            <a:miter lim="800000"/>
            <a:headEnd/>
            <a:tailEnd/>
          </a:ln>
        </p:spPr>
        <p:txBody>
          <a:bodyPr wrap="square">
            <a:spAutoFit/>
          </a:bodyPr>
          <a:lstStyle/>
          <a:p>
            <a:pPr marL="342900" indent="-342900">
              <a:spcBef>
                <a:spcPct val="50000"/>
              </a:spcBef>
              <a:buClr>
                <a:schemeClr val="accent1"/>
              </a:buClr>
              <a:buSzPct val="65000"/>
              <a:buFont typeface="Wingdings" pitchFamily="2" charset="2"/>
              <a:buNone/>
            </a:pPr>
            <a:r>
              <a:rPr lang="en-US" altLang="zh-CN" sz="3000" b="1" dirty="0">
                <a:latin typeface="+mn-ea"/>
              </a:rPr>
              <a:t>④1930.5</a:t>
            </a:r>
            <a:r>
              <a:rPr lang="zh-CN" altLang="en-US" sz="3000" b="1" dirty="0">
                <a:latin typeface="+mn-ea"/>
              </a:rPr>
              <a:t>，</a:t>
            </a:r>
            <a:r>
              <a:rPr lang="en-US" altLang="zh-CN" sz="3000" b="1" dirty="0">
                <a:latin typeface="+mn-ea"/>
              </a:rPr>
              <a:t>《</a:t>
            </a:r>
            <a:r>
              <a:rPr lang="zh-CN" altLang="en-US" sz="3000" b="1" dirty="0">
                <a:latin typeface="+mn-ea"/>
              </a:rPr>
              <a:t>反对本本主义</a:t>
            </a:r>
            <a:r>
              <a:rPr lang="en-US" altLang="zh-CN" sz="3000" b="1" dirty="0">
                <a:latin typeface="+mn-ea"/>
              </a:rPr>
              <a:t>》</a:t>
            </a:r>
            <a:r>
              <a:rPr lang="zh-CN" altLang="en-US" sz="3000" b="1" dirty="0">
                <a:latin typeface="+mn-ea"/>
              </a:rPr>
              <a:t>，提出党的思想路线，为革命新道路理论提供了哲学依据。 </a:t>
            </a:r>
          </a:p>
        </p:txBody>
      </p:sp>
      <p:sp>
        <p:nvSpPr>
          <p:cNvPr id="45059" name="矩形 485382"/>
          <p:cNvSpPr>
            <a:spLocks noChangeArrowheads="1"/>
          </p:cNvSpPr>
          <p:nvPr/>
        </p:nvSpPr>
        <p:spPr bwMode="auto">
          <a:xfrm>
            <a:off x="395536" y="2780928"/>
            <a:ext cx="4176539" cy="3240112"/>
          </a:xfrm>
          <a:prstGeom prst="rect">
            <a:avLst/>
          </a:prstGeom>
          <a:noFill/>
          <a:ln w="9525">
            <a:noFill/>
            <a:miter lim="800000"/>
            <a:headEnd/>
            <a:tailEnd/>
          </a:ln>
        </p:spPr>
        <p:txBody>
          <a:bodyPr/>
          <a:lstStyle/>
          <a:p>
            <a:pPr marL="342900" indent="-342900">
              <a:lnSpc>
                <a:spcPct val="90000"/>
              </a:lnSpc>
              <a:spcBef>
                <a:spcPct val="0"/>
              </a:spcBef>
              <a:buClr>
                <a:schemeClr val="accent1"/>
              </a:buClr>
              <a:buSzPct val="65000"/>
              <a:buFont typeface="Wingdings" pitchFamily="2" charset="2"/>
              <a:buChar char="n"/>
            </a:pPr>
            <a:r>
              <a:rPr lang="zh-CN" altLang="en-US" sz="2400" b="1" dirty="0">
                <a:latin typeface="+mn-ea"/>
              </a:rPr>
              <a:t>深刻阐明了坚持辨证唯物主义的思想路线、坚持理论与实践相结合的极端重要性，明确提出了“没有调查，就没有发言权”和“中国革命斗争的胜利要靠中国同志了解中国情况”的重要思想</a:t>
            </a:r>
            <a:r>
              <a:rPr lang="zh-CN" altLang="en-US" sz="2400" dirty="0">
                <a:solidFill>
                  <a:srgbClr val="0000FF"/>
                </a:solidFill>
              </a:rPr>
              <a:t>。</a:t>
            </a:r>
          </a:p>
        </p:txBody>
      </p:sp>
      <p:sp>
        <p:nvSpPr>
          <p:cNvPr id="45060" name="矩形 485383"/>
          <p:cNvSpPr>
            <a:spLocks noChangeArrowheads="1"/>
          </p:cNvSpPr>
          <p:nvPr/>
        </p:nvSpPr>
        <p:spPr bwMode="auto">
          <a:xfrm>
            <a:off x="5435600" y="4365625"/>
            <a:ext cx="2879725" cy="549275"/>
          </a:xfrm>
          <a:prstGeom prst="rect">
            <a:avLst/>
          </a:prstGeom>
          <a:noFill/>
          <a:ln w="9525">
            <a:noFill/>
            <a:miter lim="800000"/>
            <a:headEnd/>
            <a:tailEnd/>
          </a:ln>
        </p:spPr>
        <p:txBody>
          <a:bodyPr>
            <a:spAutoFit/>
          </a:bodyPr>
          <a:lstStyle/>
          <a:p>
            <a:pPr marL="342900" indent="-342900">
              <a:spcBef>
                <a:spcPct val="0"/>
              </a:spcBef>
              <a:buClr>
                <a:schemeClr val="accent1"/>
              </a:buClr>
              <a:buSzPct val="65000"/>
              <a:buFont typeface="Wingdings" pitchFamily="2" charset="2"/>
              <a:buNone/>
            </a:pPr>
            <a:endParaRPr lang="zh-CN" altLang="en-US" sz="3000" b="0">
              <a:solidFill>
                <a:srgbClr val="0000FF"/>
              </a:solidFill>
            </a:endParaRPr>
          </a:p>
        </p:txBody>
      </p:sp>
      <p:sp>
        <p:nvSpPr>
          <p:cNvPr id="45061" name="矩形 485384"/>
          <p:cNvSpPr>
            <a:spLocks noChangeArrowheads="1"/>
          </p:cNvSpPr>
          <p:nvPr/>
        </p:nvSpPr>
        <p:spPr bwMode="auto">
          <a:xfrm>
            <a:off x="4788025" y="4508500"/>
            <a:ext cx="3981326" cy="1441450"/>
          </a:xfrm>
          <a:prstGeom prst="rect">
            <a:avLst/>
          </a:prstGeom>
          <a:solidFill>
            <a:schemeClr val="bg1">
              <a:lumMod val="95000"/>
            </a:schemeClr>
          </a:solid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zh-CN" altLang="en-US" sz="2400" b="1" dirty="0">
                <a:solidFill>
                  <a:schemeClr val="tx2"/>
                </a:solidFill>
              </a:rPr>
              <a:t>标志着中国化的马克思主义即毛泽东思想的</a:t>
            </a:r>
            <a:r>
              <a:rPr lang="zh-CN" altLang="en-US" sz="3000" b="1" dirty="0">
                <a:solidFill>
                  <a:schemeClr val="tx2"/>
                </a:solidFill>
              </a:rPr>
              <a:t>初步</a:t>
            </a:r>
            <a:r>
              <a:rPr lang="zh-CN" altLang="en-US" sz="2400" b="1" dirty="0">
                <a:solidFill>
                  <a:schemeClr val="tx2"/>
                </a:solidFill>
              </a:rPr>
              <a:t>形成。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85378"/>
                                        </p:tgtEl>
                                        <p:attrNameLst>
                                          <p:attrName>style.visibility</p:attrName>
                                        </p:attrNameLst>
                                      </p:cBhvr>
                                      <p:to>
                                        <p:strVal val="visible"/>
                                      </p:to>
                                    </p:set>
                                    <p:animEffect transition="in" filter="slide(fromLeft)">
                                      <p:cBhvr>
                                        <p:cTn id="7" dur="500"/>
                                        <p:tgtEl>
                                          <p:spTgt spid="485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723969"/>
          <p:cNvSpPr>
            <a:spLocks noGrp="1" noChangeArrowheads="1"/>
          </p:cNvSpPr>
          <p:nvPr>
            <p:ph type="title"/>
          </p:nvPr>
        </p:nvSpPr>
        <p:spPr>
          <a:xfrm>
            <a:off x="251520" y="277813"/>
            <a:ext cx="8435280" cy="774700"/>
          </a:xfrm>
        </p:spPr>
        <p:txBody>
          <a:bodyPr/>
          <a:lstStyle/>
          <a:p>
            <a:r>
              <a:rPr lang="zh-CN" altLang="en-US" b="1" dirty="0" smtClean="0"/>
              <a:t>（</a:t>
            </a:r>
            <a:r>
              <a:rPr lang="en-US" altLang="zh-CN" b="1" dirty="0" smtClean="0"/>
              <a:t>4</a:t>
            </a:r>
            <a:r>
              <a:rPr lang="zh-CN" altLang="en-US" b="1" dirty="0" smtClean="0"/>
              <a:t>）古田会议</a:t>
            </a:r>
          </a:p>
        </p:txBody>
      </p:sp>
      <p:sp>
        <p:nvSpPr>
          <p:cNvPr id="46082" name="文本占位符 723970"/>
          <p:cNvSpPr>
            <a:spLocks noGrp="1" noChangeArrowheads="1"/>
          </p:cNvSpPr>
          <p:nvPr>
            <p:ph sz="quarter" idx="1"/>
          </p:nvPr>
        </p:nvSpPr>
        <p:spPr>
          <a:xfrm>
            <a:off x="323528" y="1412777"/>
            <a:ext cx="8209285" cy="1008162"/>
          </a:xfrm>
        </p:spPr>
        <p:txBody>
          <a:bodyPr>
            <a:noAutofit/>
          </a:bodyPr>
          <a:lstStyle/>
          <a:p>
            <a:r>
              <a:rPr lang="en-US" altLang="zh-CN" sz="2800" b="1" dirty="0" smtClean="0"/>
              <a:t>1929</a:t>
            </a:r>
            <a:r>
              <a:rPr lang="zh-CN" altLang="en-US" sz="2800" b="1" dirty="0" smtClean="0"/>
              <a:t>年</a:t>
            </a:r>
            <a:r>
              <a:rPr lang="en-US" altLang="zh-CN" sz="2800" b="1" dirty="0" smtClean="0"/>
              <a:t>12</a:t>
            </a:r>
            <a:r>
              <a:rPr lang="zh-CN" altLang="en-US" sz="2800" b="1" dirty="0" smtClean="0"/>
              <a:t>月</a:t>
            </a:r>
            <a:r>
              <a:rPr lang="en-US" altLang="zh-CN" sz="2800" b="1" dirty="0" smtClean="0"/>
              <a:t>28</a:t>
            </a:r>
            <a:r>
              <a:rPr lang="zh-CN" altLang="en-US" sz="2800" b="1" dirty="0" smtClean="0"/>
              <a:t>日至</a:t>
            </a:r>
            <a:r>
              <a:rPr lang="en-US" altLang="zh-CN" sz="2800" b="1" dirty="0" smtClean="0"/>
              <a:t>29</a:t>
            </a:r>
            <a:r>
              <a:rPr lang="zh-CN" altLang="en-US" sz="2800" b="1" dirty="0" smtClean="0"/>
              <a:t>日，</a:t>
            </a:r>
            <a:r>
              <a:rPr lang="zh-CN" altLang="en-US" sz="2800" b="1" dirty="0" smtClean="0">
                <a:solidFill>
                  <a:srgbClr val="C00000"/>
                </a:solidFill>
              </a:rPr>
              <a:t>红四军</a:t>
            </a:r>
            <a:r>
              <a:rPr lang="zh-CN" altLang="en-US" sz="2800" b="1" dirty="0" smtClean="0"/>
              <a:t>第九次党的代表大会在</a:t>
            </a:r>
            <a:r>
              <a:rPr lang="zh-CN" altLang="en-US" sz="2800" b="1" dirty="0" smtClean="0">
                <a:solidFill>
                  <a:srgbClr val="C00000"/>
                </a:solidFill>
              </a:rPr>
              <a:t>古田</a:t>
            </a:r>
            <a:r>
              <a:rPr lang="zh-CN" altLang="en-US" sz="2800" b="1" dirty="0" smtClean="0"/>
              <a:t>召开，史称古田会议。 </a:t>
            </a:r>
          </a:p>
        </p:txBody>
      </p:sp>
      <p:pic>
        <p:nvPicPr>
          <p:cNvPr id="46083" name="图片 723972" descr="00109937"/>
          <p:cNvPicPr>
            <a:picLocks noChangeAspect="1" noChangeArrowheads="1"/>
          </p:cNvPicPr>
          <p:nvPr/>
        </p:nvPicPr>
        <p:blipFill>
          <a:blip r:embed="rId2" cstate="print"/>
          <a:srcRect/>
          <a:stretch>
            <a:fillRect/>
          </a:stretch>
        </p:blipFill>
        <p:spPr bwMode="auto">
          <a:xfrm>
            <a:off x="323528" y="2780928"/>
            <a:ext cx="4304943" cy="3240360"/>
          </a:xfrm>
          <a:prstGeom prst="rect">
            <a:avLst/>
          </a:prstGeom>
          <a:noFill/>
          <a:ln w="9525">
            <a:noFill/>
            <a:miter lim="800000"/>
            <a:headEnd/>
            <a:tailEnd/>
          </a:ln>
        </p:spPr>
      </p:pic>
      <p:sp>
        <p:nvSpPr>
          <p:cNvPr id="46084" name="矩形 723973"/>
          <p:cNvSpPr>
            <a:spLocks noChangeArrowheads="1"/>
          </p:cNvSpPr>
          <p:nvPr/>
        </p:nvSpPr>
        <p:spPr bwMode="auto">
          <a:xfrm>
            <a:off x="4788024" y="2492896"/>
            <a:ext cx="4043239" cy="3816424"/>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zh-CN" altLang="en-US" sz="2400" b="1" dirty="0" smtClean="0"/>
              <a:t>确立了</a:t>
            </a:r>
            <a:r>
              <a:rPr lang="zh-CN" altLang="en-US" sz="2400" b="1" dirty="0" smtClean="0">
                <a:solidFill>
                  <a:srgbClr val="FF0000"/>
                </a:solidFill>
              </a:rPr>
              <a:t>思想建党、政治建军</a:t>
            </a:r>
            <a:r>
              <a:rPr lang="zh-CN" altLang="en-US" sz="2400" b="1" dirty="0" smtClean="0"/>
              <a:t>的原则，规定</a:t>
            </a:r>
            <a:r>
              <a:rPr lang="zh-CN" altLang="en-US" sz="2400" b="1" dirty="0" smtClean="0">
                <a:solidFill>
                  <a:srgbClr val="FF0000"/>
                </a:solidFill>
              </a:rPr>
              <a:t>红军是</a:t>
            </a:r>
            <a:r>
              <a:rPr lang="zh-CN" altLang="en-US" sz="2400" b="1" dirty="0" smtClean="0"/>
              <a:t>一个</a:t>
            </a:r>
            <a:r>
              <a:rPr lang="zh-CN" altLang="en-US" sz="2400" b="1" dirty="0" smtClean="0">
                <a:solidFill>
                  <a:srgbClr val="FF0000"/>
                </a:solidFill>
              </a:rPr>
              <a:t>执行革命的政治任务的武装集团</a:t>
            </a:r>
            <a:r>
              <a:rPr lang="zh-CN" altLang="en-US" sz="2400" b="1" dirty="0" smtClean="0"/>
              <a:t>，必须</a:t>
            </a:r>
            <a:r>
              <a:rPr lang="zh-CN" altLang="en-US" sz="2400" b="1" dirty="0"/>
              <a:t>服从共产党的领导，必须担负打仗、筹款和做群众工作的任务，必须加强政治工作。</a:t>
            </a:r>
          </a:p>
          <a:p>
            <a:pPr marL="342900" indent="-342900">
              <a:spcBef>
                <a:spcPct val="0"/>
              </a:spcBef>
              <a:buClr>
                <a:schemeClr val="accent1"/>
              </a:buClr>
              <a:buSzPct val="65000"/>
              <a:buFont typeface="Wingdings" pitchFamily="2" charset="2"/>
              <a:buChar char="n"/>
            </a:pPr>
            <a:r>
              <a:rPr lang="zh-CN" altLang="en-US" sz="2400" b="1" dirty="0" smtClean="0"/>
              <a:t>强调</a:t>
            </a:r>
            <a:r>
              <a:rPr lang="zh-CN" altLang="en-US" sz="2400" b="1" dirty="0"/>
              <a:t>必须加强</a:t>
            </a:r>
            <a:r>
              <a:rPr lang="zh-CN" altLang="en-US" sz="2400" b="1" dirty="0">
                <a:solidFill>
                  <a:srgbClr val="FF0000"/>
                </a:solidFill>
              </a:rPr>
              <a:t>思想和政治</a:t>
            </a:r>
            <a:r>
              <a:rPr lang="zh-CN" altLang="en-US" sz="2400" b="1" dirty="0" smtClean="0">
                <a:solidFill>
                  <a:srgbClr val="FF0000"/>
                </a:solidFill>
              </a:rPr>
              <a:t>路线教育</a:t>
            </a:r>
            <a:r>
              <a:rPr lang="zh-CN" altLang="en-US" sz="2400" b="1" dirty="0"/>
              <a:t>，纠正党内的错误思想。</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矩形 723974"/>
          <p:cNvSpPr>
            <a:spLocks noGrp="1" noChangeArrowheads="1"/>
          </p:cNvSpPr>
          <p:nvPr>
            <p:ph sz="quarter" idx="1"/>
          </p:nvPr>
        </p:nvSpPr>
        <p:spPr>
          <a:xfrm>
            <a:off x="323528" y="548680"/>
            <a:ext cx="2663825" cy="5184775"/>
          </a:xfrm>
          <a:ln/>
        </p:spPr>
        <p:txBody>
          <a:bodyPr/>
          <a:lstStyle/>
          <a:p>
            <a:pPr>
              <a:lnSpc>
                <a:spcPct val="90000"/>
              </a:lnSpc>
              <a:spcBef>
                <a:spcPct val="0"/>
              </a:spcBef>
            </a:pPr>
            <a:r>
              <a:rPr lang="zh-CN" altLang="en-US" sz="2600" b="1" dirty="0" smtClean="0"/>
              <a:t>古田会议创造性地解决了如何从加强</a:t>
            </a:r>
            <a:r>
              <a:rPr lang="zh-CN" altLang="en-US" sz="2600" b="1" u="sng" dirty="0" smtClean="0">
                <a:solidFill>
                  <a:srgbClr val="FF0000"/>
                </a:solidFill>
              </a:rPr>
              <a:t>思想建设</a:t>
            </a:r>
            <a:r>
              <a:rPr lang="zh-CN" altLang="en-US" sz="2600" b="1" dirty="0" smtClean="0"/>
              <a:t>入手，保持</a:t>
            </a:r>
            <a:r>
              <a:rPr lang="zh-CN" altLang="en-US" sz="2600" b="1" dirty="0" smtClean="0">
                <a:solidFill>
                  <a:srgbClr val="FF0000"/>
                </a:solidFill>
              </a:rPr>
              <a:t>党的</a:t>
            </a:r>
            <a:r>
              <a:rPr lang="zh-CN" altLang="en-US" sz="2600" b="1" dirty="0" smtClean="0"/>
              <a:t>无产阶级先锋队</a:t>
            </a:r>
            <a:r>
              <a:rPr lang="zh-CN" altLang="en-US" sz="2600" b="1" dirty="0" smtClean="0">
                <a:solidFill>
                  <a:srgbClr val="FF0000"/>
                </a:solidFill>
              </a:rPr>
              <a:t>性质</a:t>
            </a:r>
            <a:r>
              <a:rPr lang="zh-CN" altLang="en-US" sz="2600" b="1" dirty="0" smtClean="0"/>
              <a:t>和建设党领导的</a:t>
            </a:r>
            <a:r>
              <a:rPr lang="zh-CN" altLang="en-US" sz="2600" b="1" dirty="0" smtClean="0">
                <a:solidFill>
                  <a:srgbClr val="FF0000"/>
                </a:solidFill>
              </a:rPr>
              <a:t>新型人民军队</a:t>
            </a:r>
            <a:r>
              <a:rPr lang="zh-CN" altLang="en-US" sz="2600" b="1" dirty="0" smtClean="0"/>
              <a:t>的问题，对于中国革命新道路的开辟和坚持具有重要的意义。</a:t>
            </a:r>
          </a:p>
        </p:txBody>
      </p:sp>
      <p:pic>
        <p:nvPicPr>
          <p:cNvPr id="121862" name="Picture 6" descr="u=3355733706,2910976822&amp;fm=21&amp;gp=0"/>
          <p:cNvPicPr>
            <a:picLocks noChangeAspect="1" noChangeArrowheads="1"/>
          </p:cNvPicPr>
          <p:nvPr/>
        </p:nvPicPr>
        <p:blipFill>
          <a:blip r:embed="rId2" cstate="print"/>
          <a:srcRect/>
          <a:stretch>
            <a:fillRect/>
          </a:stretch>
        </p:blipFill>
        <p:spPr bwMode="auto">
          <a:xfrm>
            <a:off x="3707904" y="3429000"/>
            <a:ext cx="4997450" cy="3240087"/>
          </a:xfrm>
          <a:prstGeom prst="rect">
            <a:avLst/>
          </a:prstGeom>
          <a:noFill/>
        </p:spPr>
      </p:pic>
      <p:pic>
        <p:nvPicPr>
          <p:cNvPr id="121864" name="Picture 8" descr="127145823_14144832503801n"/>
          <p:cNvPicPr>
            <a:picLocks noChangeAspect="1" noChangeArrowheads="1"/>
          </p:cNvPicPr>
          <p:nvPr/>
        </p:nvPicPr>
        <p:blipFill>
          <a:blip r:embed="rId3" cstate="print"/>
          <a:srcRect/>
          <a:stretch>
            <a:fillRect/>
          </a:stretch>
        </p:blipFill>
        <p:spPr bwMode="auto">
          <a:xfrm>
            <a:off x="3059832" y="548680"/>
            <a:ext cx="3865562" cy="2898775"/>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4293" name="文本框 524292"/>
          <p:cNvSpPr txBox="1">
            <a:spLocks noChangeArrowheads="1"/>
          </p:cNvSpPr>
          <p:nvPr/>
        </p:nvSpPr>
        <p:spPr bwMode="auto">
          <a:xfrm>
            <a:off x="3924300" y="1341438"/>
            <a:ext cx="5040313" cy="457200"/>
          </a:xfrm>
          <a:prstGeom prst="rect">
            <a:avLst/>
          </a:prstGeom>
          <a:solidFill>
            <a:schemeClr val="bg1"/>
          </a:solidFill>
          <a:ln w="9525">
            <a:noFill/>
            <a:miter lim="800000"/>
            <a:headEnd/>
            <a:tailEnd/>
          </a:ln>
        </p:spPr>
        <p:txBody>
          <a:bodyPr>
            <a:spAutoFit/>
          </a:bodyPr>
          <a:lstStyle/>
          <a:p>
            <a:pPr>
              <a:spcBef>
                <a:spcPct val="50000"/>
              </a:spcBef>
              <a:buFont typeface="Wingdings" pitchFamily="2" charset="2"/>
              <a:buNone/>
            </a:pPr>
            <a:endParaRPr lang="zh-CN" altLang="en-US" sz="2400" b="0">
              <a:solidFill>
                <a:srgbClr val="6600CC"/>
              </a:solidFill>
              <a:latin typeface="仿宋_GB2312" pitchFamily="49" charset="-122"/>
              <a:ea typeface="仿宋_GB2312" pitchFamily="49" charset="-122"/>
            </a:endParaRPr>
          </a:p>
        </p:txBody>
      </p:sp>
      <p:sp>
        <p:nvSpPr>
          <p:cNvPr id="524295" name="矩形 524294"/>
          <p:cNvSpPr>
            <a:spLocks noChangeArrowheads="1"/>
          </p:cNvSpPr>
          <p:nvPr/>
        </p:nvSpPr>
        <p:spPr bwMode="auto">
          <a:xfrm>
            <a:off x="395536" y="188640"/>
            <a:ext cx="7632700" cy="769441"/>
          </a:xfrm>
          <a:prstGeom prst="rect">
            <a:avLst/>
          </a:prstGeom>
          <a:solidFill>
            <a:srgbClr val="FFFFFF"/>
          </a:solidFill>
          <a:ln w="9525">
            <a:noFill/>
            <a:miter lim="800000"/>
            <a:headEnd/>
            <a:tailEnd/>
          </a:ln>
        </p:spPr>
        <p:txBody>
          <a:bodyPr>
            <a:spAutoFit/>
          </a:bodyPr>
          <a:lstStyle/>
          <a:p>
            <a:pPr eaLnBrk="0" hangingPunct="0">
              <a:spcBef>
                <a:spcPct val="0"/>
              </a:spcBef>
            </a:pPr>
            <a:r>
              <a:rPr lang="zh-CN" altLang="en-US" sz="4400" b="1" dirty="0">
                <a:latin typeface="华文新魏" pitchFamily="2" charset="-122"/>
                <a:ea typeface="华文新魏" pitchFamily="2" charset="-122"/>
              </a:rPr>
              <a:t>（</a:t>
            </a:r>
            <a:r>
              <a:rPr lang="en-US" altLang="zh-CN" sz="4400" b="1" dirty="0">
                <a:latin typeface="华文新魏" pitchFamily="2" charset="-122"/>
                <a:ea typeface="华文新魏" pitchFamily="2" charset="-122"/>
              </a:rPr>
              <a:t>5</a:t>
            </a:r>
            <a:r>
              <a:rPr lang="zh-CN" altLang="en-US" sz="4400" b="1" dirty="0">
                <a:latin typeface="华文新魏" pitchFamily="2" charset="-122"/>
                <a:ea typeface="华文新魏" pitchFamily="2" charset="-122"/>
              </a:rPr>
              <a:t>）中国革命开始走向复兴</a:t>
            </a:r>
          </a:p>
        </p:txBody>
      </p:sp>
      <p:sp>
        <p:nvSpPr>
          <p:cNvPr id="47108" name="矩形 524299"/>
          <p:cNvSpPr>
            <a:spLocks noChangeArrowheads="1"/>
          </p:cNvSpPr>
          <p:nvPr/>
        </p:nvSpPr>
        <p:spPr bwMode="auto">
          <a:xfrm>
            <a:off x="323528" y="1196752"/>
            <a:ext cx="2485529" cy="4968552"/>
          </a:xfrm>
          <a:prstGeom prst="rect">
            <a:avLst/>
          </a:prstGeom>
          <a:noFill/>
          <a:ln w="9525">
            <a:noFill/>
            <a:miter lim="800000"/>
            <a:headEnd/>
            <a:tailEnd/>
          </a:ln>
        </p:spPr>
        <p:txBody>
          <a:bodyPr/>
          <a:lstStyle/>
          <a:p>
            <a:pPr marL="342900" indent="-342900">
              <a:lnSpc>
                <a:spcPct val="90000"/>
              </a:lnSpc>
              <a:spcBef>
                <a:spcPct val="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到</a:t>
            </a:r>
            <a:r>
              <a:rPr lang="en-US" altLang="zh-CN" sz="2400" b="1" dirty="0">
                <a:latin typeface="华文新魏" pitchFamily="2" charset="-122"/>
                <a:ea typeface="华文新魏" pitchFamily="2" charset="-122"/>
              </a:rPr>
              <a:t>1930</a:t>
            </a:r>
            <a:r>
              <a:rPr lang="zh-CN" altLang="en-US" sz="2400" b="1" dirty="0">
                <a:latin typeface="华文新魏" pitchFamily="2" charset="-122"/>
                <a:ea typeface="华文新魏" pitchFamily="2" charset="-122"/>
              </a:rPr>
              <a:t>年初，共产党领导人民群众建立了大小十几块农村根据。</a:t>
            </a:r>
          </a:p>
          <a:p>
            <a:pPr marL="342900" indent="-342900">
              <a:lnSpc>
                <a:spcPct val="90000"/>
              </a:lnSpc>
              <a:spcBef>
                <a:spcPct val="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红军游击战争已经成为中国革命的主要形式。</a:t>
            </a:r>
          </a:p>
          <a:p>
            <a:pPr marL="342900" indent="-342900">
              <a:lnSpc>
                <a:spcPct val="90000"/>
              </a:lnSpc>
              <a:spcBef>
                <a:spcPct val="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农村革命根据地成为积蓄和锻炼革命力量的主要战略阵地。</a:t>
            </a:r>
          </a:p>
          <a:p>
            <a:pPr marL="342900" indent="-342900">
              <a:lnSpc>
                <a:spcPct val="90000"/>
              </a:lnSpc>
              <a:spcBef>
                <a:spcPct val="0"/>
              </a:spcBef>
              <a:buClr>
                <a:schemeClr val="accent1"/>
              </a:buClr>
              <a:buSzPct val="65000"/>
              <a:buFont typeface="Wingdings" pitchFamily="2" charset="2"/>
              <a:buNone/>
            </a:pPr>
            <a:endParaRPr lang="zh-CN" altLang="en-US" sz="2400" b="0" dirty="0"/>
          </a:p>
        </p:txBody>
      </p:sp>
      <p:grpSp>
        <p:nvGrpSpPr>
          <p:cNvPr id="14" name="组合 13"/>
          <p:cNvGrpSpPr/>
          <p:nvPr/>
        </p:nvGrpSpPr>
        <p:grpSpPr>
          <a:xfrm>
            <a:off x="2339975" y="1341439"/>
            <a:ext cx="6804025" cy="5327921"/>
            <a:chOff x="2339975" y="1341438"/>
            <a:chExt cx="6804025" cy="5516561"/>
          </a:xfrm>
        </p:grpSpPr>
        <p:pic>
          <p:nvPicPr>
            <p:cNvPr id="524294" name="图片 524293" descr="D0308">
              <a:hlinkClick r:id="rId2"/>
            </p:cNvPr>
            <p:cNvPicPr>
              <a:picLocks noChangeAspect="1" noChangeArrowheads="1"/>
            </p:cNvPicPr>
            <p:nvPr/>
          </p:nvPicPr>
          <p:blipFill>
            <a:blip r:embed="rId3" cstate="print"/>
            <a:srcRect/>
            <a:stretch>
              <a:fillRect/>
            </a:stretch>
          </p:blipFill>
          <p:spPr bwMode="auto">
            <a:xfrm>
              <a:off x="3273425" y="1341438"/>
              <a:ext cx="5651500" cy="4176711"/>
            </a:xfrm>
            <a:prstGeom prst="rect">
              <a:avLst/>
            </a:prstGeom>
            <a:noFill/>
            <a:ln w="9525">
              <a:noFill/>
              <a:miter lim="800000"/>
              <a:headEnd/>
              <a:tailEnd/>
            </a:ln>
          </p:spPr>
        </p:pic>
        <p:sp>
          <p:nvSpPr>
            <p:cNvPr id="2" name="AutoShape 33"/>
            <p:cNvSpPr>
              <a:spLocks noChangeArrowheads="1"/>
            </p:cNvSpPr>
            <p:nvPr/>
          </p:nvSpPr>
          <p:spPr bwMode="auto">
            <a:xfrm>
              <a:off x="6119812" y="5229200"/>
              <a:ext cx="3024188" cy="915987"/>
            </a:xfrm>
            <a:prstGeom prst="wedgeRectCallout">
              <a:avLst>
                <a:gd name="adj1" fmla="val -18296"/>
                <a:gd name="adj2" fmla="val -174583"/>
              </a:avLst>
            </a:prstGeom>
            <a:solidFill>
              <a:srgbClr val="FFFF99"/>
            </a:solidFill>
            <a:ln w="9525">
              <a:solidFill>
                <a:schemeClr val="tx1"/>
              </a:solidFill>
              <a:miter lim="800000"/>
              <a:headEnd/>
              <a:tailEnd/>
            </a:ln>
          </p:spPr>
          <p:txBody>
            <a:bodyPr/>
            <a:lstStyle/>
            <a:p>
              <a:pPr>
                <a:spcBef>
                  <a:spcPct val="0"/>
                </a:spcBef>
              </a:pPr>
              <a:r>
                <a:rPr lang="zh-CN" altLang="en-US" b="1" dirty="0">
                  <a:latin typeface="华文新魏" pitchFamily="2" charset="-122"/>
                  <a:ea typeface="华文新魏" pitchFamily="2" charset="-122"/>
                </a:rPr>
                <a:t>毛泽东朱德建立赣南闽西根据地发展成为中央革命根据地，首府瑞金。</a:t>
              </a:r>
            </a:p>
          </p:txBody>
        </p:sp>
        <p:sp>
          <p:nvSpPr>
            <p:cNvPr id="37" name="AutoShape 34"/>
            <p:cNvSpPr>
              <a:spLocks noChangeArrowheads="1"/>
            </p:cNvSpPr>
            <p:nvPr/>
          </p:nvSpPr>
          <p:spPr bwMode="auto">
            <a:xfrm>
              <a:off x="7523163" y="1558925"/>
              <a:ext cx="1404938" cy="955675"/>
            </a:xfrm>
            <a:prstGeom prst="wedgeRectCallout">
              <a:avLst>
                <a:gd name="adj1" fmla="val -65801"/>
                <a:gd name="adj2" fmla="val 172426"/>
              </a:avLst>
            </a:prstGeom>
            <a:solidFill>
              <a:srgbClr val="FFFF99"/>
            </a:solidFill>
            <a:ln w="9525">
              <a:solidFill>
                <a:schemeClr val="tx1"/>
              </a:solidFill>
              <a:miter lim="800000"/>
              <a:headEnd/>
              <a:tailEnd/>
            </a:ln>
          </p:spPr>
          <p:txBody>
            <a:bodyPr/>
            <a:lstStyle/>
            <a:p>
              <a:pPr>
                <a:spcBef>
                  <a:spcPct val="0"/>
                </a:spcBef>
              </a:pPr>
              <a:r>
                <a:rPr lang="zh-CN" altLang="en-US" sz="2000" b="1" dirty="0">
                  <a:latin typeface="华文新魏" pitchFamily="2" charset="-122"/>
                  <a:ea typeface="华文新魏" pitchFamily="2" charset="-122"/>
                </a:rPr>
                <a:t>方志敏建立</a:t>
              </a:r>
              <a:r>
                <a:rPr lang="zh-CN" altLang="en-US" sz="2000" b="1" dirty="0">
                  <a:solidFill>
                    <a:srgbClr val="FF0000"/>
                  </a:solidFill>
                  <a:latin typeface="华文新魏" pitchFamily="2" charset="-122"/>
                  <a:ea typeface="华文新魏" pitchFamily="2" charset="-122"/>
                </a:rPr>
                <a:t>闽浙赣</a:t>
              </a:r>
              <a:r>
                <a:rPr lang="zh-CN" altLang="en-US" sz="2000" b="1" dirty="0">
                  <a:latin typeface="华文新魏" pitchFamily="2" charset="-122"/>
                  <a:ea typeface="华文新魏" pitchFamily="2" charset="-122"/>
                </a:rPr>
                <a:t>革命根据地</a:t>
              </a:r>
            </a:p>
          </p:txBody>
        </p:sp>
        <p:sp>
          <p:nvSpPr>
            <p:cNvPr id="43" name="AutoShape 40"/>
            <p:cNvSpPr>
              <a:spLocks noChangeArrowheads="1"/>
            </p:cNvSpPr>
            <p:nvPr/>
          </p:nvSpPr>
          <p:spPr bwMode="auto">
            <a:xfrm>
              <a:off x="4283968" y="5733256"/>
              <a:ext cx="1481138" cy="896937"/>
            </a:xfrm>
            <a:prstGeom prst="wedgeRectCallout">
              <a:avLst>
                <a:gd name="adj1" fmla="val 96954"/>
                <a:gd name="adj2" fmla="val -217565"/>
              </a:avLst>
            </a:prstGeom>
            <a:solidFill>
              <a:srgbClr val="FFFF99"/>
            </a:solidFill>
            <a:ln w="9525">
              <a:solidFill>
                <a:schemeClr val="tx1"/>
              </a:solidFill>
              <a:miter lim="800000"/>
              <a:headEnd/>
              <a:tailEnd/>
            </a:ln>
          </p:spPr>
          <p:txBody>
            <a:bodyPr/>
            <a:lstStyle/>
            <a:p>
              <a:pPr>
                <a:spcBef>
                  <a:spcPct val="0"/>
                </a:spcBef>
              </a:pPr>
              <a:r>
                <a:rPr lang="zh-CN" altLang="en-US" b="1" dirty="0">
                  <a:latin typeface="华文新魏" pitchFamily="2" charset="-122"/>
                  <a:ea typeface="华文新魏" pitchFamily="2" charset="-122"/>
                </a:rPr>
                <a:t>彭德怀等创建</a:t>
              </a:r>
              <a:r>
                <a:rPr lang="zh-CN" altLang="en-US" b="1" dirty="0">
                  <a:solidFill>
                    <a:srgbClr val="FF0000"/>
                  </a:solidFill>
                  <a:latin typeface="华文新魏" pitchFamily="2" charset="-122"/>
                  <a:ea typeface="华文新魏" pitchFamily="2" charset="-122"/>
                </a:rPr>
                <a:t>湘赣</a:t>
              </a:r>
              <a:r>
                <a:rPr lang="zh-CN" altLang="en-US" b="1" dirty="0">
                  <a:latin typeface="华文新魏" pitchFamily="2" charset="-122"/>
                  <a:ea typeface="华文新魏" pitchFamily="2" charset="-122"/>
                </a:rPr>
                <a:t>革命根据地。</a:t>
              </a:r>
            </a:p>
          </p:txBody>
        </p:sp>
        <p:sp>
          <p:nvSpPr>
            <p:cNvPr id="40" name="AutoShape 37"/>
            <p:cNvSpPr>
              <a:spLocks noChangeArrowheads="1"/>
            </p:cNvSpPr>
            <p:nvPr/>
          </p:nvSpPr>
          <p:spPr bwMode="auto">
            <a:xfrm>
              <a:off x="2339975" y="5489574"/>
              <a:ext cx="1292225" cy="1368425"/>
            </a:xfrm>
            <a:prstGeom prst="wedgeRectCallout">
              <a:avLst>
                <a:gd name="adj1" fmla="val 126586"/>
                <a:gd name="adj2" fmla="val -110989"/>
              </a:avLst>
            </a:prstGeom>
            <a:solidFill>
              <a:srgbClr val="FFFF99"/>
            </a:solidFill>
            <a:ln w="9525">
              <a:solidFill>
                <a:schemeClr val="tx1"/>
              </a:solidFill>
              <a:miter lim="800000"/>
              <a:headEnd/>
              <a:tailEnd/>
            </a:ln>
          </p:spPr>
          <p:txBody>
            <a:bodyPr/>
            <a:lstStyle/>
            <a:p>
              <a:pPr algn="ctr">
                <a:spcBef>
                  <a:spcPct val="0"/>
                </a:spcBef>
              </a:pPr>
              <a:r>
                <a:rPr lang="zh-CN" altLang="en-US" b="1" dirty="0">
                  <a:latin typeface="华文新魏" pitchFamily="2" charset="-122"/>
                  <a:ea typeface="华文新魏" pitchFamily="2" charset="-122"/>
                </a:rPr>
                <a:t>邓小平等创建的</a:t>
              </a:r>
              <a:r>
                <a:rPr lang="zh-CN" altLang="en-US" b="1" dirty="0">
                  <a:solidFill>
                    <a:srgbClr val="FF0000"/>
                  </a:solidFill>
                  <a:latin typeface="华文新魏" pitchFamily="2" charset="-122"/>
                  <a:ea typeface="华文新魏" pitchFamily="2" charset="-122"/>
                </a:rPr>
                <a:t>左右江</a:t>
              </a:r>
              <a:r>
                <a:rPr lang="zh-CN" altLang="en-US" b="1" dirty="0">
                  <a:latin typeface="华文新魏" pitchFamily="2" charset="-122"/>
                  <a:ea typeface="华文新魏" pitchFamily="2" charset="-122"/>
                </a:rPr>
                <a:t>革命根据地</a:t>
              </a:r>
            </a:p>
          </p:txBody>
        </p:sp>
        <p:sp>
          <p:nvSpPr>
            <p:cNvPr id="39" name="AutoShape 36"/>
            <p:cNvSpPr>
              <a:spLocks noChangeArrowheads="1"/>
            </p:cNvSpPr>
            <p:nvPr/>
          </p:nvSpPr>
          <p:spPr bwMode="auto">
            <a:xfrm>
              <a:off x="2843808" y="3356992"/>
              <a:ext cx="1541463" cy="942975"/>
            </a:xfrm>
            <a:prstGeom prst="wedgeRectCallout">
              <a:avLst>
                <a:gd name="adj1" fmla="val 118223"/>
                <a:gd name="adj2" fmla="val -28790"/>
              </a:avLst>
            </a:prstGeom>
            <a:solidFill>
              <a:srgbClr val="FFFF99"/>
            </a:solidFill>
            <a:ln w="9525">
              <a:solidFill>
                <a:schemeClr val="tx1"/>
              </a:solidFill>
              <a:miter lim="800000"/>
              <a:headEnd/>
              <a:tailEnd/>
            </a:ln>
          </p:spPr>
          <p:txBody>
            <a:bodyPr/>
            <a:lstStyle/>
            <a:p>
              <a:pPr algn="ctr">
                <a:spcBef>
                  <a:spcPct val="0"/>
                </a:spcBef>
              </a:pPr>
              <a:r>
                <a:rPr lang="zh-CN" altLang="en-US" b="1" dirty="0">
                  <a:latin typeface="华文新魏" pitchFamily="2" charset="-122"/>
                  <a:ea typeface="华文新魏" pitchFamily="2" charset="-122"/>
                </a:rPr>
                <a:t>贺龙等建立</a:t>
              </a:r>
              <a:r>
                <a:rPr lang="zh-CN" altLang="en-US" b="1" dirty="0">
                  <a:solidFill>
                    <a:srgbClr val="FF0000"/>
                  </a:solidFill>
                  <a:latin typeface="华文新魏" pitchFamily="2" charset="-122"/>
                  <a:ea typeface="华文新魏" pitchFamily="2" charset="-122"/>
                </a:rPr>
                <a:t>湘鄂边</a:t>
              </a:r>
              <a:r>
                <a:rPr lang="zh-CN" altLang="en-US" b="1" dirty="0">
                  <a:latin typeface="华文新魏" pitchFamily="2" charset="-122"/>
                  <a:ea typeface="华文新魏" pitchFamily="2" charset="-122"/>
                </a:rPr>
                <a:t>革命根据地</a:t>
              </a:r>
            </a:p>
          </p:txBody>
        </p:sp>
        <p:sp>
          <p:nvSpPr>
            <p:cNvPr id="38" name="AutoShape 35"/>
            <p:cNvSpPr>
              <a:spLocks noChangeArrowheads="1"/>
            </p:cNvSpPr>
            <p:nvPr/>
          </p:nvSpPr>
          <p:spPr bwMode="auto">
            <a:xfrm>
              <a:off x="4570413" y="2062162"/>
              <a:ext cx="1408113" cy="920750"/>
            </a:xfrm>
            <a:prstGeom prst="wedgeRectCallout">
              <a:avLst>
                <a:gd name="adj1" fmla="val 108611"/>
                <a:gd name="adj2" fmla="val 74653"/>
              </a:avLst>
            </a:prstGeom>
            <a:solidFill>
              <a:srgbClr val="FFFF99"/>
            </a:solidFill>
            <a:ln w="9525">
              <a:solidFill>
                <a:schemeClr val="tx1"/>
              </a:solidFill>
              <a:miter lim="800000"/>
              <a:headEnd/>
              <a:tailEnd/>
            </a:ln>
          </p:spPr>
          <p:txBody>
            <a:bodyPr/>
            <a:lstStyle/>
            <a:p>
              <a:pPr algn="ctr">
                <a:spcBef>
                  <a:spcPct val="0"/>
                </a:spcBef>
              </a:pPr>
              <a:r>
                <a:rPr lang="zh-CN" altLang="en-US" b="1" dirty="0">
                  <a:latin typeface="华文新魏" pitchFamily="2" charset="-122"/>
                  <a:ea typeface="华文新魏" pitchFamily="2" charset="-122"/>
                </a:rPr>
                <a:t>徐向前等建立</a:t>
              </a:r>
              <a:r>
                <a:rPr lang="zh-CN" altLang="en-US" b="1" dirty="0">
                  <a:solidFill>
                    <a:srgbClr val="FF0000"/>
                  </a:solidFill>
                  <a:latin typeface="华文新魏" pitchFamily="2" charset="-122"/>
                  <a:ea typeface="华文新魏" pitchFamily="2" charset="-122"/>
                </a:rPr>
                <a:t>鄂豫皖</a:t>
              </a:r>
              <a:r>
                <a:rPr lang="zh-CN" altLang="en-US" b="1" dirty="0">
                  <a:latin typeface="华文新魏" pitchFamily="2" charset="-122"/>
                  <a:ea typeface="华文新魏" pitchFamily="2" charset="-122"/>
                </a:rPr>
                <a:t>革命根据地</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24295"/>
                                        </p:tgtEl>
                                        <p:attrNameLst>
                                          <p:attrName>style.visibility</p:attrName>
                                        </p:attrNameLst>
                                      </p:cBhvr>
                                      <p:to>
                                        <p:strVal val="visible"/>
                                      </p:to>
                                    </p:set>
                                    <p:animEffect transition="in" filter="slide(fromTop)">
                                      <p:cBhvr>
                                        <p:cTn id="7" dur="500"/>
                                        <p:tgtEl>
                                          <p:spTgt spid="52429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524293"/>
                                        </p:tgtEl>
                                        <p:attrNameLst>
                                          <p:attrName>style.visibility</p:attrName>
                                        </p:attrNameLst>
                                      </p:cBhvr>
                                      <p:to>
                                        <p:strVal val="visible"/>
                                      </p:to>
                                    </p:set>
                                    <p:animEffect transition="in" filter="slide(fromRight)">
                                      <p:cBhvr>
                                        <p:cTn id="12" dur="500"/>
                                        <p:tgtEl>
                                          <p:spTgt spid="524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3" grpId="0" animBg="1"/>
      <p:bldP spid="524295"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82" name="标题 608322"/>
          <p:cNvSpPr>
            <a:spLocks noGrp="1" noChangeArrowheads="1"/>
          </p:cNvSpPr>
          <p:nvPr>
            <p:ph type="title"/>
          </p:nvPr>
        </p:nvSpPr>
        <p:spPr>
          <a:xfrm>
            <a:off x="457200" y="277813"/>
            <a:ext cx="8229600" cy="774700"/>
          </a:xfrm>
        </p:spPr>
        <p:txBody>
          <a:bodyPr/>
          <a:lstStyle/>
          <a:p>
            <a:r>
              <a:rPr lang="zh-CN" altLang="en-US" b="1" smtClean="0"/>
              <a:t>农村根据地的建立</a:t>
            </a:r>
          </a:p>
        </p:txBody>
      </p:sp>
      <p:graphicFrame>
        <p:nvGraphicFramePr>
          <p:cNvPr id="49184" name="Group 32"/>
          <p:cNvGraphicFramePr>
            <a:graphicFrameLocks noGrp="1"/>
          </p:cNvGraphicFramePr>
          <p:nvPr>
            <p:ph type="tbl" idx="1"/>
          </p:nvPr>
        </p:nvGraphicFramePr>
        <p:xfrm>
          <a:off x="468313" y="1268413"/>
          <a:ext cx="8229600" cy="4806000"/>
        </p:xfrm>
        <a:graphic>
          <a:graphicData uri="http://schemas.openxmlformats.org/drawingml/2006/table">
            <a:tbl>
              <a:tblPr/>
              <a:tblGrid>
                <a:gridCol w="4114800"/>
                <a:gridCol w="4114800"/>
              </a:tblGrid>
              <a:tr h="5667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革命根据地名称</a:t>
                      </a:r>
                    </a:p>
                  </a:txBody>
                  <a:tcPr horzOverflow="overflow">
                    <a:lnL w="28575"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28575"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smtClean="0">
                          <a:ln>
                            <a:noFill/>
                          </a:ln>
                          <a:solidFill>
                            <a:schemeClr val="tx1"/>
                          </a:solidFill>
                          <a:effectLst/>
                          <a:latin typeface="华文新魏" pitchFamily="2" charset="-122"/>
                          <a:ea typeface="华文新魏" pitchFamily="2" charset="-122"/>
                        </a:rPr>
                        <a:t>主要领导人</a:t>
                      </a:r>
                    </a:p>
                  </a:txBody>
                  <a:tcPr horzOverflow="overflow">
                    <a:lnL w="12700" cap="flat" cmpd="sng" algn="ctr">
                      <a:solidFill>
                        <a:srgbClr val="0000CC"/>
                      </a:solidFill>
                      <a:prstDash val="solid"/>
                      <a:round/>
                      <a:headEnd type="none" w="med" len="med"/>
                      <a:tailEnd type="none" w="med" len="med"/>
                    </a:lnL>
                    <a:lnR w="28575" cap="flat" cmpd="sng" algn="ctr">
                      <a:solidFill>
                        <a:srgbClr val="0000CC"/>
                      </a:solidFill>
                      <a:prstDash val="solid"/>
                      <a:round/>
                      <a:headEnd type="none" w="med" len="med"/>
                      <a:tailEnd type="none" w="med" len="med"/>
                    </a:lnR>
                    <a:lnT w="28575"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r>
              <a:tr h="5857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中央革命根据地</a:t>
                      </a:r>
                    </a:p>
                  </a:txBody>
                  <a:tcPr horzOverflow="overflow">
                    <a:lnL w="28575"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smtClean="0">
                          <a:ln>
                            <a:noFill/>
                          </a:ln>
                          <a:solidFill>
                            <a:schemeClr val="tx1"/>
                          </a:solidFill>
                          <a:effectLst/>
                          <a:latin typeface="华文新魏" pitchFamily="2" charset="-122"/>
                          <a:ea typeface="华文新魏" pitchFamily="2" charset="-122"/>
                        </a:rPr>
                        <a:t>毛泽东   朱德</a:t>
                      </a:r>
                    </a:p>
                  </a:txBody>
                  <a:tcPr horzOverflow="overflow">
                    <a:lnL w="12700" cap="flat" cmpd="sng" algn="ctr">
                      <a:solidFill>
                        <a:srgbClr val="0000CC"/>
                      </a:solidFill>
                      <a:prstDash val="solid"/>
                      <a:round/>
                      <a:headEnd type="none" w="med" len="med"/>
                      <a:tailEnd type="none" w="med" len="med"/>
                    </a:lnL>
                    <a:lnR w="28575"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r>
              <a:tr h="565150">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闽浙赣革命根据地</a:t>
                      </a:r>
                    </a:p>
                  </a:txBody>
                  <a:tcPr horzOverflow="overflow">
                    <a:lnL w="28575"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方志敏   邵式平</a:t>
                      </a:r>
                    </a:p>
                  </a:txBody>
                  <a:tcPr horzOverflow="overflow">
                    <a:lnL w="12700" cap="flat" cmpd="sng" algn="ctr">
                      <a:solidFill>
                        <a:srgbClr val="0000CC"/>
                      </a:solidFill>
                      <a:prstDash val="solid"/>
                      <a:round/>
                      <a:headEnd type="none" w="med" len="med"/>
                      <a:tailEnd type="none" w="med" len="med"/>
                    </a:lnL>
                    <a:lnR w="28575"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r>
              <a:tr h="822325">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smtClean="0">
                          <a:ln>
                            <a:noFill/>
                          </a:ln>
                          <a:solidFill>
                            <a:schemeClr val="tx1"/>
                          </a:solidFill>
                          <a:effectLst/>
                          <a:latin typeface="华文新魏" pitchFamily="2" charset="-122"/>
                          <a:ea typeface="华文新魏" pitchFamily="2" charset="-122"/>
                        </a:rPr>
                        <a:t>鄂豫皖革命根据地</a:t>
                      </a:r>
                    </a:p>
                  </a:txBody>
                  <a:tcPr horzOverflow="overflow">
                    <a:lnL w="28575"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吴光浩、潘忠汝、许继慎、徐向前</a:t>
                      </a:r>
                    </a:p>
                  </a:txBody>
                  <a:tcPr horzOverflow="overflow">
                    <a:lnL w="12700" cap="flat" cmpd="sng" algn="ctr">
                      <a:solidFill>
                        <a:srgbClr val="0000CC"/>
                      </a:solidFill>
                      <a:prstDash val="solid"/>
                      <a:round/>
                      <a:headEnd type="none" w="med" len="med"/>
                      <a:tailEnd type="none" w="med" len="med"/>
                    </a:lnL>
                    <a:lnR w="28575"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r>
              <a:tr h="566738">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dirty="0" smtClean="0">
                          <a:ln>
                            <a:noFill/>
                          </a:ln>
                          <a:solidFill>
                            <a:srgbClr val="FF0000"/>
                          </a:solidFill>
                          <a:effectLst/>
                          <a:latin typeface="华文新魏" pitchFamily="2" charset="-122"/>
                          <a:ea typeface="华文新魏" pitchFamily="2" charset="-122"/>
                        </a:rPr>
                        <a:t>湘鄂西</a:t>
                      </a: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革命根据地</a:t>
                      </a:r>
                    </a:p>
                  </a:txBody>
                  <a:tcPr horzOverflow="overflow">
                    <a:lnL w="28575"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贺龙   周逸群</a:t>
                      </a:r>
                    </a:p>
                  </a:txBody>
                  <a:tcPr horzOverflow="overflow">
                    <a:lnL w="12700" cap="flat" cmpd="sng" algn="ctr">
                      <a:solidFill>
                        <a:srgbClr val="0000CC"/>
                      </a:solidFill>
                      <a:prstDash val="solid"/>
                      <a:round/>
                      <a:headEnd type="none" w="med" len="med"/>
                      <a:tailEnd type="none" w="med" len="med"/>
                    </a:lnL>
                    <a:lnR w="28575"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r>
              <a:tr h="566738">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smtClean="0">
                          <a:ln>
                            <a:noFill/>
                          </a:ln>
                          <a:solidFill>
                            <a:schemeClr val="tx1"/>
                          </a:solidFill>
                          <a:effectLst/>
                          <a:latin typeface="华文新魏" pitchFamily="2" charset="-122"/>
                          <a:ea typeface="华文新魏" pitchFamily="2" charset="-122"/>
                        </a:rPr>
                        <a:t>湘赣、湘鄂赣革命根据地</a:t>
                      </a:r>
                    </a:p>
                  </a:txBody>
                  <a:tcPr horzOverflow="overflow">
                    <a:lnL w="28575"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彭德怀  滕代远  黄公略</a:t>
                      </a:r>
                    </a:p>
                  </a:txBody>
                  <a:tcPr horzOverflow="overflow">
                    <a:lnL w="12700" cap="flat" cmpd="sng" algn="ctr">
                      <a:solidFill>
                        <a:srgbClr val="0000CC"/>
                      </a:solidFill>
                      <a:prstDash val="solid"/>
                      <a:round/>
                      <a:headEnd type="none" w="med" len="med"/>
                      <a:tailEnd type="none" w="med" len="med"/>
                    </a:lnL>
                    <a:lnR w="28575"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r>
              <a:tr h="565150">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smtClean="0">
                          <a:ln>
                            <a:noFill/>
                          </a:ln>
                          <a:solidFill>
                            <a:schemeClr val="tx1"/>
                          </a:solidFill>
                          <a:effectLst/>
                          <a:latin typeface="华文新魏" pitchFamily="2" charset="-122"/>
                          <a:ea typeface="华文新魏" pitchFamily="2" charset="-122"/>
                        </a:rPr>
                        <a:t>广西左右江革命根据地</a:t>
                      </a:r>
                    </a:p>
                  </a:txBody>
                  <a:tcPr horzOverflow="overflow">
                    <a:lnL w="28575"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邓小平  张运逸   韦拔群</a:t>
                      </a:r>
                    </a:p>
                  </a:txBody>
                  <a:tcPr horzOverflow="overflow">
                    <a:lnL w="12700" cap="flat" cmpd="sng" algn="ctr">
                      <a:solidFill>
                        <a:srgbClr val="0000CC"/>
                      </a:solidFill>
                      <a:prstDash val="solid"/>
                      <a:round/>
                      <a:headEnd type="none" w="med" len="med"/>
                      <a:tailEnd type="none" w="med" len="med"/>
                    </a:lnL>
                    <a:lnR w="28575"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12700" cap="flat" cmpd="sng" algn="ctr">
                      <a:solidFill>
                        <a:srgbClr val="0000CC"/>
                      </a:solidFill>
                      <a:prstDash val="solid"/>
                      <a:round/>
                      <a:headEnd type="none" w="med" len="med"/>
                      <a:tailEnd type="none" w="med" len="med"/>
                    </a:lnB>
                    <a:lnTlToBr>
                      <a:noFill/>
                    </a:lnTlToBr>
                    <a:lnBlToTr>
                      <a:noFill/>
                    </a:lnBlToTr>
                    <a:solidFill>
                      <a:srgbClr val="CCFFFF"/>
                    </a:solidFill>
                  </a:tcPr>
                </a:tc>
              </a:tr>
              <a:tr h="566738">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广东</a:t>
                      </a:r>
                      <a:r>
                        <a:rPr kumimoji="0" lang="zh-CN" altLang="en-US" sz="2400" b="1" i="0" u="none" strike="noStrike" cap="none" normalizeH="0" baseline="0" dirty="0" smtClean="0">
                          <a:ln>
                            <a:noFill/>
                          </a:ln>
                          <a:solidFill>
                            <a:srgbClr val="FF0000"/>
                          </a:solidFill>
                          <a:effectLst/>
                          <a:latin typeface="华文新魏" pitchFamily="2" charset="-122"/>
                          <a:ea typeface="华文新魏" pitchFamily="2" charset="-122"/>
                        </a:rPr>
                        <a:t>海陆丰</a:t>
                      </a: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革命根据地</a:t>
                      </a:r>
                    </a:p>
                  </a:txBody>
                  <a:tcPr horzOverflow="overflow">
                    <a:lnL w="28575" cap="flat" cmpd="sng" algn="ctr">
                      <a:solidFill>
                        <a:srgbClr val="0000CC"/>
                      </a:solidFill>
                      <a:prstDash val="solid"/>
                      <a:round/>
                      <a:headEnd type="none" w="med" len="med"/>
                      <a:tailEnd type="none" w="med" len="med"/>
                    </a:lnL>
                    <a:lnR w="12700"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28575" cap="flat" cmpd="sng" algn="ctr">
                      <a:solidFill>
                        <a:srgbClr val="0000CC"/>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50000"/>
                        </a:spcBef>
                        <a:spcAft>
                          <a:spcPct val="0"/>
                        </a:spcAft>
                        <a:buClrTx/>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彭 湃</a:t>
                      </a:r>
                    </a:p>
                  </a:txBody>
                  <a:tcPr horzOverflow="overflow">
                    <a:lnL w="12700" cap="flat" cmpd="sng" algn="ctr">
                      <a:solidFill>
                        <a:srgbClr val="0000CC"/>
                      </a:solidFill>
                      <a:prstDash val="solid"/>
                      <a:round/>
                      <a:headEnd type="none" w="med" len="med"/>
                      <a:tailEnd type="none" w="med" len="med"/>
                    </a:lnL>
                    <a:lnR w="28575" cap="flat" cmpd="sng" algn="ctr">
                      <a:solidFill>
                        <a:srgbClr val="0000CC"/>
                      </a:solidFill>
                      <a:prstDash val="solid"/>
                      <a:round/>
                      <a:headEnd type="none" w="med" len="med"/>
                      <a:tailEnd type="none" w="med" len="med"/>
                    </a:lnR>
                    <a:lnT w="12700" cap="flat" cmpd="sng" algn="ctr">
                      <a:solidFill>
                        <a:srgbClr val="0000CC"/>
                      </a:solidFill>
                      <a:prstDash val="solid"/>
                      <a:round/>
                      <a:headEnd type="none" w="med" len="med"/>
                      <a:tailEnd type="none" w="med" len="med"/>
                    </a:lnT>
                    <a:lnB w="28575" cap="flat" cmpd="sng" algn="ctr">
                      <a:solidFill>
                        <a:srgbClr val="0000CC"/>
                      </a:solidFill>
                      <a:prstDash val="solid"/>
                      <a:round/>
                      <a:headEnd type="none" w="med" len="med"/>
                      <a:tailEnd type="none" w="med" len="med"/>
                    </a:lnB>
                    <a:lnTlToBr>
                      <a:noFill/>
                    </a:lnTlToBr>
                    <a:lnBlToTr>
                      <a:noFill/>
                    </a:lnBlToTr>
                    <a:solidFill>
                      <a:srgbClr val="CCFFFF"/>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3" name="文本框 563202"/>
          <p:cNvSpPr txBox="1">
            <a:spLocks noChangeArrowheads="1"/>
          </p:cNvSpPr>
          <p:nvPr/>
        </p:nvSpPr>
        <p:spPr bwMode="auto">
          <a:xfrm>
            <a:off x="251520" y="404813"/>
            <a:ext cx="8424168" cy="946150"/>
          </a:xfrm>
          <a:prstGeom prst="rect">
            <a:avLst/>
          </a:prstGeom>
          <a:solidFill>
            <a:schemeClr val="bg1"/>
          </a:solidFill>
          <a:ln w="9525">
            <a:noFill/>
            <a:miter lim="800000"/>
            <a:headEnd/>
            <a:tailEnd/>
          </a:ln>
        </p:spPr>
        <p:txBody>
          <a:bodyPr wrap="square">
            <a:spAutoFit/>
          </a:bodyPr>
          <a:lstStyle/>
          <a:p>
            <a:pPr fontAlgn="t">
              <a:spcBef>
                <a:spcPct val="0"/>
              </a:spcBef>
            </a:pPr>
            <a:r>
              <a:rPr lang="zh-CN" altLang="en-US" sz="2800" b="1" dirty="0">
                <a:latin typeface="华文新魏" pitchFamily="2" charset="-122"/>
                <a:ea typeface="华文新魏" pitchFamily="2" charset="-122"/>
              </a:rPr>
              <a:t>中国革命新道路的开辟揭了一个历史真谛  </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夺取政权要走自己的路。</a:t>
            </a:r>
          </a:p>
        </p:txBody>
      </p:sp>
      <p:pic>
        <p:nvPicPr>
          <p:cNvPr id="50178" name="图片 563203" descr="u=3088297133,3178050546&amp;gp=3">
            <a:hlinkClick r:id="rId2"/>
          </p:cNvPr>
          <p:cNvPicPr>
            <a:picLocks noChangeAspect="1" noChangeArrowheads="1"/>
          </p:cNvPicPr>
          <p:nvPr/>
        </p:nvPicPr>
        <p:blipFill>
          <a:blip r:embed="rId3" cstate="print">
            <a:lum bright="12000"/>
          </a:blip>
          <a:srcRect/>
          <a:stretch>
            <a:fillRect/>
          </a:stretch>
        </p:blipFill>
        <p:spPr bwMode="auto">
          <a:xfrm>
            <a:off x="755576" y="1628799"/>
            <a:ext cx="2736304" cy="3377657"/>
          </a:xfrm>
          <a:prstGeom prst="rect">
            <a:avLst/>
          </a:prstGeom>
          <a:noFill/>
          <a:ln w="76200">
            <a:solidFill>
              <a:srgbClr val="FFFF00"/>
            </a:solidFill>
            <a:miter lim="800000"/>
            <a:headEnd/>
            <a:tailEnd/>
          </a:ln>
        </p:spPr>
      </p:pic>
      <p:sp>
        <p:nvSpPr>
          <p:cNvPr id="50179" name="矩形 563204"/>
          <p:cNvSpPr>
            <a:spLocks noChangeArrowheads="1"/>
          </p:cNvSpPr>
          <p:nvPr/>
        </p:nvSpPr>
        <p:spPr bwMode="auto">
          <a:xfrm>
            <a:off x="3779911" y="2133600"/>
            <a:ext cx="4967213" cy="2677656"/>
          </a:xfrm>
          <a:prstGeom prst="rect">
            <a:avLst/>
          </a:prstGeom>
          <a:noFill/>
          <a:ln w="9525">
            <a:noFill/>
            <a:miter lim="800000"/>
            <a:headEnd/>
            <a:tailEnd/>
          </a:ln>
        </p:spPr>
        <p:txBody>
          <a:bodyPr wrap="square">
            <a:spAutoFit/>
          </a:bodyPr>
          <a:lstStyle/>
          <a:p>
            <a:pPr>
              <a:spcBef>
                <a:spcPct val="0"/>
              </a:spcBef>
            </a:pPr>
            <a:r>
              <a:rPr lang="en-US" altLang="zh-CN" sz="2400" b="1" dirty="0">
                <a:latin typeface="+mn-ea"/>
              </a:rPr>
              <a:t>“</a:t>
            </a:r>
            <a:r>
              <a:rPr lang="zh-CN" altLang="en-US" sz="2400" b="1" dirty="0">
                <a:latin typeface="+mn-ea"/>
              </a:rPr>
              <a:t>对于无产阶级革命的一般的策略，在我的一生中我已确信到它的正确性；它从来没有使我失望过，但是说到怎样把它运用到意大利目前的状况，那是另一回事，这必须因地制宜地决定，而且必须由处于事变中心的人来决定。</a:t>
            </a:r>
            <a:r>
              <a:rPr lang="zh-CN" altLang="en-US" sz="2400" b="1" dirty="0" smtClean="0">
                <a:latin typeface="+mn-ea"/>
              </a:rPr>
              <a:t>”</a:t>
            </a:r>
            <a:r>
              <a:rPr lang="en-US" altLang="zh-CN" sz="2400" b="1" dirty="0" smtClean="0">
                <a:latin typeface="+mn-ea"/>
              </a:rPr>
              <a:t>----</a:t>
            </a:r>
            <a:r>
              <a:rPr lang="zh-CN" altLang="en-US" sz="2400" b="1" dirty="0" smtClean="0">
                <a:latin typeface="+mn-ea"/>
              </a:rPr>
              <a:t>恩格斯</a:t>
            </a:r>
            <a:endParaRPr lang="zh-CN" altLang="en-US" sz="2400" b="1" dirty="0">
              <a:latin typeface="+mn-ea"/>
            </a:endParaRPr>
          </a:p>
        </p:txBody>
      </p:sp>
      <p:sp>
        <p:nvSpPr>
          <p:cNvPr id="50180" name="矩形 563206"/>
          <p:cNvSpPr>
            <a:spLocks noChangeArrowheads="1"/>
          </p:cNvSpPr>
          <p:nvPr/>
        </p:nvSpPr>
        <p:spPr bwMode="auto">
          <a:xfrm>
            <a:off x="1187624" y="5085184"/>
            <a:ext cx="1742785" cy="276999"/>
          </a:xfrm>
          <a:prstGeom prst="rect">
            <a:avLst/>
          </a:prstGeom>
          <a:noFill/>
          <a:ln w="9525">
            <a:noFill/>
            <a:miter lim="800000"/>
            <a:headEnd/>
            <a:tailEnd/>
          </a:ln>
        </p:spPr>
        <p:txBody>
          <a:bodyPr wrap="none">
            <a:spAutoFit/>
          </a:bodyPr>
          <a:lstStyle/>
          <a:p>
            <a:pPr marL="342900" indent="-342900">
              <a:spcBef>
                <a:spcPct val="0"/>
              </a:spcBef>
            </a:pPr>
            <a:r>
              <a:rPr lang="zh-CN" altLang="en-US" sz="1200" b="1" dirty="0">
                <a:latin typeface="华文新魏" pitchFamily="2" charset="-122"/>
                <a:ea typeface="华文新魏" pitchFamily="2" charset="-122"/>
              </a:rPr>
              <a:t>恩格斯（</a:t>
            </a:r>
            <a:r>
              <a:rPr lang="en-US" altLang="zh-CN" sz="1200" b="1" dirty="0">
                <a:latin typeface="华文新魏" pitchFamily="2" charset="-122"/>
                <a:ea typeface="华文新魏" pitchFamily="2" charset="-122"/>
              </a:rPr>
              <a:t>1820--1895 </a:t>
            </a:r>
            <a:r>
              <a:rPr lang="zh-CN" altLang="en-US" sz="1200" b="1" dirty="0">
                <a:latin typeface="华文新魏" pitchFamily="2" charset="-122"/>
                <a:ea typeface="华文新魏"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3203"/>
                                        </p:tgtEl>
                                        <p:attrNameLst>
                                          <p:attrName>style.visibility</p:attrName>
                                        </p:attrNameLst>
                                      </p:cBhvr>
                                      <p:to>
                                        <p:strVal val="visible"/>
                                      </p:to>
                                    </p:set>
                                    <p:anim calcmode="lin" valueType="num">
                                      <p:cBhvr additive="base">
                                        <p:cTn id="7" dur="500" fill="hold"/>
                                        <p:tgtEl>
                                          <p:spTgt spid="563203"/>
                                        </p:tgtEl>
                                        <p:attrNameLst>
                                          <p:attrName>ppt_x</p:attrName>
                                        </p:attrNameLst>
                                      </p:cBhvr>
                                      <p:tavLst>
                                        <p:tav tm="0">
                                          <p:val>
                                            <p:strVal val="0-#ppt_w/2"/>
                                          </p:val>
                                        </p:tav>
                                        <p:tav tm="100000">
                                          <p:val>
                                            <p:strVal val="#ppt_x"/>
                                          </p:val>
                                        </p:tav>
                                      </p:tavLst>
                                    </p:anim>
                                    <p:anim calcmode="lin" valueType="num">
                                      <p:cBhvr additive="base">
                                        <p:cTn id="8" dur="500" fill="hold"/>
                                        <p:tgtEl>
                                          <p:spTgt spid="5632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矩形 727043"/>
          <p:cNvSpPr>
            <a:spLocks noChangeArrowheads="1"/>
          </p:cNvSpPr>
          <p:nvPr/>
        </p:nvSpPr>
        <p:spPr bwMode="auto">
          <a:xfrm>
            <a:off x="1619672" y="3717032"/>
            <a:ext cx="1704313" cy="276999"/>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latin typeface="华文新魏" pitchFamily="2" charset="-122"/>
                <a:ea typeface="华文新魏" pitchFamily="2" charset="-122"/>
              </a:rPr>
              <a:t>邓小平（</a:t>
            </a:r>
            <a:r>
              <a:rPr lang="en-US" altLang="zh-CN" sz="1200" b="1" dirty="0">
                <a:latin typeface="华文新魏" pitchFamily="2" charset="-122"/>
                <a:ea typeface="华文新魏" pitchFamily="2" charset="-122"/>
              </a:rPr>
              <a:t>1904--1997</a:t>
            </a:r>
            <a:r>
              <a:rPr lang="zh-CN" altLang="en-US" sz="1200" b="1" dirty="0">
                <a:latin typeface="华文新魏" pitchFamily="2" charset="-122"/>
                <a:ea typeface="华文新魏" pitchFamily="2" charset="-122"/>
              </a:rPr>
              <a:t>）</a:t>
            </a:r>
          </a:p>
        </p:txBody>
      </p:sp>
      <p:pic>
        <p:nvPicPr>
          <p:cNvPr id="51203" name="图片 727044" descr="dengxiaoping_90">
            <a:hlinkClick r:id="rId2"/>
          </p:cNvPr>
          <p:cNvPicPr>
            <a:picLocks noChangeAspect="1" noChangeArrowheads="1"/>
          </p:cNvPicPr>
          <p:nvPr/>
        </p:nvPicPr>
        <p:blipFill>
          <a:blip r:embed="rId3" cstate="print"/>
          <a:srcRect/>
          <a:stretch>
            <a:fillRect/>
          </a:stretch>
        </p:blipFill>
        <p:spPr bwMode="auto">
          <a:xfrm>
            <a:off x="827584" y="620688"/>
            <a:ext cx="3563938" cy="2930525"/>
          </a:xfrm>
          <a:prstGeom prst="rect">
            <a:avLst/>
          </a:prstGeom>
          <a:noFill/>
          <a:ln w="76200">
            <a:solidFill>
              <a:srgbClr val="FFFF00"/>
            </a:solidFill>
            <a:miter lim="800000"/>
            <a:headEnd/>
            <a:tailEnd/>
          </a:ln>
        </p:spPr>
      </p:pic>
      <p:sp>
        <p:nvSpPr>
          <p:cNvPr id="5" name="云形标注 4"/>
          <p:cNvSpPr/>
          <p:nvPr/>
        </p:nvSpPr>
        <p:spPr>
          <a:xfrm>
            <a:off x="5292080" y="2060848"/>
            <a:ext cx="3528392" cy="3960440"/>
          </a:xfrm>
          <a:prstGeom prst="cloudCallout">
            <a:avLst>
              <a:gd name="adj1" fmla="val -106246"/>
              <a:gd name="adj2" fmla="val -364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tx2"/>
                </a:solidFill>
              </a:rPr>
              <a:t>“</a:t>
            </a:r>
            <a:r>
              <a:rPr lang="zh-CN" altLang="en-US" b="1" dirty="0" smtClean="0">
                <a:solidFill>
                  <a:schemeClr val="tx2"/>
                </a:solidFill>
              </a:rPr>
              <a:t>列宁曾经领导布尔什维克党在帝国主义世界的薄弱环节俄国搞革命取得胜利，我们中国军阀割据，先到敌人控制薄弱地区搞革命，这在原则上是相同的。”</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728067"/>
          <p:cNvSpPr>
            <a:spLocks noChangeArrowheads="1"/>
          </p:cNvSpPr>
          <p:nvPr/>
        </p:nvSpPr>
        <p:spPr bwMode="auto">
          <a:xfrm>
            <a:off x="1115616" y="4077072"/>
            <a:ext cx="1806905" cy="400110"/>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latin typeface="华文新魏" pitchFamily="2" charset="-122"/>
                <a:ea typeface="华文新魏" pitchFamily="2" charset="-122"/>
              </a:rPr>
              <a:t>邓小平（</a:t>
            </a:r>
            <a:r>
              <a:rPr lang="en-US" altLang="zh-CN" sz="1200" b="1" dirty="0">
                <a:latin typeface="华文新魏" pitchFamily="2" charset="-122"/>
                <a:ea typeface="华文新魏" pitchFamily="2" charset="-122"/>
              </a:rPr>
              <a:t>1904--1997</a:t>
            </a:r>
            <a:r>
              <a:rPr lang="zh-CN" altLang="en-US" sz="2000" b="1" dirty="0"/>
              <a:t>）</a:t>
            </a:r>
          </a:p>
        </p:txBody>
      </p:sp>
      <p:pic>
        <p:nvPicPr>
          <p:cNvPr id="52227" name="图片 728068" descr="dengxiaoping_90">
            <a:hlinkClick r:id="rId2"/>
          </p:cNvPr>
          <p:cNvPicPr>
            <a:picLocks noChangeAspect="1" noChangeArrowheads="1"/>
          </p:cNvPicPr>
          <p:nvPr/>
        </p:nvPicPr>
        <p:blipFill>
          <a:blip r:embed="rId3" cstate="print"/>
          <a:srcRect/>
          <a:stretch>
            <a:fillRect/>
          </a:stretch>
        </p:blipFill>
        <p:spPr bwMode="auto">
          <a:xfrm>
            <a:off x="467544" y="980728"/>
            <a:ext cx="3563937" cy="2930525"/>
          </a:xfrm>
          <a:prstGeom prst="rect">
            <a:avLst/>
          </a:prstGeom>
          <a:noFill/>
          <a:ln w="76200">
            <a:solidFill>
              <a:srgbClr val="FFFF00"/>
            </a:solidFill>
            <a:miter lim="800000"/>
            <a:headEnd/>
            <a:tailEnd/>
          </a:ln>
        </p:spPr>
      </p:pic>
      <p:sp>
        <p:nvSpPr>
          <p:cNvPr id="5" name="云形标注 4"/>
          <p:cNvSpPr/>
          <p:nvPr/>
        </p:nvSpPr>
        <p:spPr>
          <a:xfrm>
            <a:off x="5076056" y="2564904"/>
            <a:ext cx="3528392" cy="3600400"/>
          </a:xfrm>
          <a:prstGeom prst="cloudCallout">
            <a:avLst>
              <a:gd name="adj1" fmla="val -106246"/>
              <a:gd name="adj2" fmla="val -364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tx2"/>
                </a:solidFill>
              </a:rPr>
              <a:t>“</a:t>
            </a:r>
            <a:r>
              <a:rPr lang="zh-CN" altLang="en-US" b="1" dirty="0" smtClean="0">
                <a:solidFill>
                  <a:schemeClr val="tx2"/>
                </a:solidFill>
              </a:rPr>
              <a:t>过去搞民主革命，要适合中国的情况，走毛泽东同志开辟的农村包围城市的道路。现在搞建设，也要适合中国情况，走出一条中国式的现代化道路。”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51617"/>
          <p:cNvGrpSpPr>
            <a:grpSpLocks noChangeAspect="1"/>
          </p:cNvGrpSpPr>
          <p:nvPr/>
        </p:nvGrpSpPr>
        <p:grpSpPr bwMode="auto">
          <a:xfrm>
            <a:off x="539750" y="1700213"/>
            <a:ext cx="8229600" cy="1795462"/>
            <a:chOff x="1134" y="1271"/>
            <a:chExt cx="2880" cy="720"/>
          </a:xfrm>
        </p:grpSpPr>
        <p:sp>
          <p:nvSpPr>
            <p:cNvPr id="13314" name="矩形 751618"/>
            <p:cNvSpPr>
              <a:spLocks noChangeAspect="1" noChangeArrowheads="1" noTextEdit="1"/>
            </p:cNvSpPr>
            <p:nvPr/>
          </p:nvSpPr>
          <p:spPr bwMode="auto">
            <a:xfrm>
              <a:off x="1134" y="1271"/>
              <a:ext cx="2880" cy="720"/>
            </a:xfrm>
            <a:prstGeom prst="rect">
              <a:avLst/>
            </a:prstGeom>
            <a:noFill/>
            <a:ln w="9525">
              <a:noFill/>
              <a:miter lim="800000"/>
              <a:headEnd/>
              <a:tailEnd/>
            </a:ln>
          </p:spPr>
          <p:txBody>
            <a:bodyPr/>
            <a:lstStyle/>
            <a:p>
              <a:pPr>
                <a:spcBef>
                  <a:spcPct val="0"/>
                </a:spcBef>
              </a:pPr>
              <a:endParaRPr lang="zh-CN" altLang="en-US" b="0"/>
            </a:p>
          </p:txBody>
        </p:sp>
        <p:cxnSp>
          <p:nvCxnSpPr>
            <p:cNvPr id="13315" name="_s751620"/>
            <p:cNvCxnSpPr>
              <a:cxnSpLocks noChangeShapeType="1"/>
              <a:stCxn id="13321" idx="0"/>
              <a:endCxn id="13318" idx="2"/>
            </p:cNvCxnSpPr>
            <p:nvPr/>
          </p:nvCxnSpPr>
          <p:spPr bwMode="auto">
            <a:xfrm rot="5400000" flipH="1">
              <a:off x="3006" y="1127"/>
              <a:ext cx="144" cy="1008"/>
            </a:xfrm>
            <a:prstGeom prst="bentConnector3">
              <a:avLst>
                <a:gd name="adj1" fmla="val 20931"/>
              </a:avLst>
            </a:prstGeom>
            <a:noFill/>
            <a:ln w="28575">
              <a:solidFill>
                <a:schemeClr val="tx1"/>
              </a:solidFill>
              <a:miter lim="800000"/>
              <a:headEnd/>
              <a:tailEnd/>
            </a:ln>
          </p:spPr>
        </p:cxnSp>
        <p:cxnSp>
          <p:nvCxnSpPr>
            <p:cNvPr id="13316" name="_s751621"/>
            <p:cNvCxnSpPr>
              <a:cxnSpLocks noChangeShapeType="1"/>
              <a:stCxn id="13320" idx="0"/>
              <a:endCxn id="13318" idx="2"/>
            </p:cNvCxnSpPr>
            <p:nvPr/>
          </p:nvCxnSpPr>
          <p:spPr bwMode="auto">
            <a:xfrm rot="-5400000">
              <a:off x="2501" y="1628"/>
              <a:ext cx="144" cy="1"/>
            </a:xfrm>
            <a:prstGeom prst="straightConnector1">
              <a:avLst/>
            </a:prstGeom>
            <a:noFill/>
            <a:ln w="28575">
              <a:solidFill>
                <a:schemeClr val="tx1"/>
              </a:solidFill>
              <a:round/>
              <a:headEnd/>
              <a:tailEnd/>
            </a:ln>
          </p:spPr>
        </p:cxnSp>
        <p:cxnSp>
          <p:nvCxnSpPr>
            <p:cNvPr id="13317" name="_s751622"/>
            <p:cNvCxnSpPr>
              <a:cxnSpLocks noChangeShapeType="1"/>
              <a:stCxn id="13319" idx="0"/>
              <a:endCxn id="13318" idx="2"/>
            </p:cNvCxnSpPr>
            <p:nvPr/>
          </p:nvCxnSpPr>
          <p:spPr bwMode="auto">
            <a:xfrm rot="-5400000">
              <a:off x="1998" y="1127"/>
              <a:ext cx="144" cy="1008"/>
            </a:xfrm>
            <a:prstGeom prst="bentConnector3">
              <a:avLst>
                <a:gd name="adj1" fmla="val 20931"/>
              </a:avLst>
            </a:prstGeom>
            <a:noFill/>
            <a:ln w="28575">
              <a:solidFill>
                <a:schemeClr val="tx1"/>
              </a:solidFill>
              <a:miter lim="800000"/>
              <a:headEnd/>
              <a:tailEnd/>
            </a:ln>
          </p:spPr>
        </p:cxnSp>
        <p:sp>
          <p:nvSpPr>
            <p:cNvPr id="13318" name="_s751623"/>
            <p:cNvSpPr>
              <a:spLocks noChangeArrowheads="1"/>
            </p:cNvSpPr>
            <p:nvPr/>
          </p:nvSpPr>
          <p:spPr bwMode="auto">
            <a:xfrm>
              <a:off x="2142" y="1271"/>
              <a:ext cx="864" cy="288"/>
            </a:xfrm>
            <a:prstGeom prst="roundRect">
              <a:avLst>
                <a:gd name="adj" fmla="val 16667"/>
              </a:avLst>
            </a:prstGeom>
            <a:solidFill>
              <a:srgbClr val="CC99FF"/>
            </a:solidFill>
            <a:ln w="9525">
              <a:solidFill>
                <a:schemeClr val="tx1"/>
              </a:solidFill>
              <a:round/>
              <a:headEnd/>
              <a:tailEnd/>
            </a:ln>
          </p:spPr>
          <p:txBody>
            <a:bodyPr wrap="none" lIns="0" tIns="0" rIns="0" bIns="0" anchor="ctr"/>
            <a:lstStyle/>
            <a:p>
              <a:pPr marL="342900" indent="-342900" algn="ctr">
                <a:spcBef>
                  <a:spcPct val="0"/>
                </a:spcBef>
                <a:buClr>
                  <a:schemeClr val="accent1"/>
                </a:buClr>
                <a:buSzPct val="65000"/>
                <a:buFont typeface="Wingdings" pitchFamily="2" charset="2"/>
                <a:buNone/>
              </a:pPr>
              <a:r>
                <a:rPr lang="zh-CN" altLang="en-US" sz="2900" b="1" dirty="0"/>
                <a:t>三个政权并立</a:t>
              </a:r>
            </a:p>
          </p:txBody>
        </p:sp>
        <p:sp>
          <p:nvSpPr>
            <p:cNvPr id="13319" name="_s751624"/>
            <p:cNvSpPr>
              <a:spLocks noChangeArrowheads="1"/>
            </p:cNvSpPr>
            <p:nvPr/>
          </p:nvSpPr>
          <p:spPr bwMode="auto">
            <a:xfrm>
              <a:off x="1134" y="1703"/>
              <a:ext cx="864" cy="288"/>
            </a:xfrm>
            <a:prstGeom prst="roundRect">
              <a:avLst>
                <a:gd name="adj" fmla="val 16667"/>
              </a:avLst>
            </a:prstGeom>
            <a:solidFill>
              <a:srgbClr val="CCFFFF"/>
            </a:solidFill>
            <a:ln w="9525">
              <a:solidFill>
                <a:schemeClr val="tx1"/>
              </a:solidFill>
              <a:round/>
              <a:headEnd/>
              <a:tailEnd/>
            </a:ln>
          </p:spPr>
          <p:txBody>
            <a:bodyPr wrap="none" lIns="0" tIns="0" rIns="0" bIns="0" anchor="ctr"/>
            <a:lstStyle/>
            <a:p>
              <a:pPr marL="342900" indent="-342900" algn="ctr">
                <a:spcBef>
                  <a:spcPct val="0"/>
                </a:spcBef>
                <a:buClr>
                  <a:schemeClr val="accent1"/>
                </a:buClr>
                <a:buSzPct val="65000"/>
                <a:buFont typeface="Wingdings" pitchFamily="2" charset="2"/>
                <a:buNone/>
              </a:pPr>
              <a:r>
                <a:rPr lang="zh-CN" altLang="en-US" sz="2900" b="1" dirty="0"/>
                <a:t>南京国民政府</a:t>
              </a:r>
            </a:p>
          </p:txBody>
        </p:sp>
        <p:sp>
          <p:nvSpPr>
            <p:cNvPr id="13320" name="_s751625"/>
            <p:cNvSpPr>
              <a:spLocks noChangeArrowheads="1"/>
            </p:cNvSpPr>
            <p:nvPr/>
          </p:nvSpPr>
          <p:spPr bwMode="auto">
            <a:xfrm>
              <a:off x="2142" y="1703"/>
              <a:ext cx="864" cy="288"/>
            </a:xfrm>
            <a:prstGeom prst="roundRect">
              <a:avLst>
                <a:gd name="adj" fmla="val 16667"/>
              </a:avLst>
            </a:prstGeom>
            <a:solidFill>
              <a:srgbClr val="CCFFFF"/>
            </a:solidFill>
            <a:ln w="9525">
              <a:solidFill>
                <a:schemeClr val="tx1"/>
              </a:solidFill>
              <a:round/>
              <a:headEnd/>
              <a:tailEnd/>
            </a:ln>
          </p:spPr>
          <p:txBody>
            <a:bodyPr wrap="none" lIns="0" tIns="0" rIns="0" bIns="0" anchor="ctr"/>
            <a:lstStyle/>
            <a:p>
              <a:pPr marL="342900" indent="-342900" algn="ctr">
                <a:spcBef>
                  <a:spcPct val="0"/>
                </a:spcBef>
                <a:buClr>
                  <a:schemeClr val="accent1"/>
                </a:buClr>
                <a:buSzPct val="65000"/>
                <a:buFont typeface="Wingdings" pitchFamily="2" charset="2"/>
                <a:buNone/>
              </a:pPr>
              <a:r>
                <a:rPr lang="zh-CN" altLang="en-US" sz="2900" b="1" dirty="0"/>
                <a:t>武汉国民政府</a:t>
              </a:r>
            </a:p>
          </p:txBody>
        </p:sp>
        <p:sp>
          <p:nvSpPr>
            <p:cNvPr id="13321" name="_s751626"/>
            <p:cNvSpPr>
              <a:spLocks noChangeArrowheads="1"/>
            </p:cNvSpPr>
            <p:nvPr/>
          </p:nvSpPr>
          <p:spPr bwMode="auto">
            <a:xfrm>
              <a:off x="3150" y="1703"/>
              <a:ext cx="864" cy="288"/>
            </a:xfrm>
            <a:prstGeom prst="roundRect">
              <a:avLst>
                <a:gd name="adj" fmla="val 16667"/>
              </a:avLst>
            </a:prstGeom>
            <a:solidFill>
              <a:srgbClr val="CCFFFF"/>
            </a:solidFill>
            <a:ln w="9525">
              <a:solidFill>
                <a:schemeClr val="tx1"/>
              </a:solidFill>
              <a:round/>
              <a:headEnd/>
              <a:tailEnd/>
            </a:ln>
          </p:spPr>
          <p:txBody>
            <a:bodyPr wrap="none" lIns="0" tIns="0" rIns="0" bIns="0" anchor="ctr"/>
            <a:lstStyle/>
            <a:p>
              <a:pPr marL="342900" indent="-342900" algn="ctr">
                <a:spcBef>
                  <a:spcPct val="0"/>
                </a:spcBef>
                <a:buClr>
                  <a:schemeClr val="accent1"/>
                </a:buClr>
                <a:buSzPct val="65000"/>
              </a:pPr>
              <a:r>
                <a:rPr lang="zh-CN" altLang="en-US" sz="2900" b="1" dirty="0"/>
                <a:t>北京政权</a:t>
              </a:r>
            </a:p>
          </p:txBody>
        </p:sp>
      </p:grpSp>
      <p:sp>
        <p:nvSpPr>
          <p:cNvPr id="13322" name="矩形 751626"/>
          <p:cNvSpPr>
            <a:spLocks noChangeArrowheads="1"/>
          </p:cNvSpPr>
          <p:nvPr/>
        </p:nvSpPr>
        <p:spPr bwMode="auto">
          <a:xfrm>
            <a:off x="7524750" y="3500438"/>
            <a:ext cx="1333500" cy="366712"/>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b="0" dirty="0"/>
              <a:t>【</a:t>
            </a:r>
            <a:r>
              <a:rPr lang="zh-CN" altLang="en-US" b="1" dirty="0"/>
              <a:t>张作霖</a:t>
            </a:r>
            <a:r>
              <a:rPr lang="zh-CN" altLang="en-US" dirty="0"/>
              <a:t>】</a:t>
            </a:r>
          </a:p>
        </p:txBody>
      </p:sp>
      <p:sp>
        <p:nvSpPr>
          <p:cNvPr id="13323" name="矩形 751627"/>
          <p:cNvSpPr>
            <a:spLocks noChangeArrowheads="1"/>
          </p:cNvSpPr>
          <p:nvPr/>
        </p:nvSpPr>
        <p:spPr bwMode="auto">
          <a:xfrm>
            <a:off x="4500563" y="3500438"/>
            <a:ext cx="1327150" cy="366712"/>
          </a:xfrm>
          <a:prstGeom prst="rect">
            <a:avLst/>
          </a:prstGeom>
          <a:noFill/>
          <a:ln w="9525">
            <a:noFill/>
            <a:miter lim="800000"/>
            <a:headEnd/>
            <a:tailEnd/>
          </a:ln>
        </p:spPr>
        <p:txBody>
          <a:bodyPr>
            <a:spAutoFit/>
          </a:bodyPr>
          <a:lstStyle/>
          <a:p>
            <a:pPr marL="342900" indent="-342900">
              <a:spcBef>
                <a:spcPct val="0"/>
              </a:spcBef>
              <a:buClr>
                <a:schemeClr val="accent1"/>
              </a:buClr>
              <a:buSzPct val="65000"/>
              <a:buFont typeface="Wingdings" pitchFamily="2" charset="2"/>
              <a:buNone/>
            </a:pPr>
            <a:r>
              <a:rPr lang="zh-CN" altLang="en-US" dirty="0"/>
              <a:t>【</a:t>
            </a:r>
            <a:r>
              <a:rPr lang="zh-CN" altLang="en-US" b="1" dirty="0"/>
              <a:t>汪精卫</a:t>
            </a:r>
            <a:r>
              <a:rPr lang="zh-CN" altLang="en-US" dirty="0"/>
              <a:t>】</a:t>
            </a:r>
          </a:p>
        </p:txBody>
      </p:sp>
      <p:sp>
        <p:nvSpPr>
          <p:cNvPr id="13324" name="矩形 751628"/>
          <p:cNvSpPr>
            <a:spLocks noChangeArrowheads="1"/>
          </p:cNvSpPr>
          <p:nvPr/>
        </p:nvSpPr>
        <p:spPr bwMode="auto">
          <a:xfrm>
            <a:off x="323850" y="3500438"/>
            <a:ext cx="1335088" cy="366712"/>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dirty="0">
                <a:solidFill>
                  <a:schemeClr val="tx2"/>
                </a:solidFill>
              </a:rPr>
              <a:t>【</a:t>
            </a:r>
            <a:r>
              <a:rPr lang="zh-CN" altLang="en-US" b="1" dirty="0"/>
              <a:t>蒋介石</a:t>
            </a:r>
            <a:r>
              <a:rPr lang="zh-CN" altLang="en-US" dirty="0">
                <a:solidFill>
                  <a:schemeClr val="tx2"/>
                </a:solidFill>
              </a:rPr>
              <a:t>】</a:t>
            </a:r>
          </a:p>
        </p:txBody>
      </p:sp>
      <p:sp>
        <p:nvSpPr>
          <p:cNvPr id="13325" name="矩形 751629"/>
          <p:cNvSpPr>
            <a:spLocks noChangeArrowheads="1"/>
          </p:cNvSpPr>
          <p:nvPr/>
        </p:nvSpPr>
        <p:spPr bwMode="auto">
          <a:xfrm>
            <a:off x="6516688" y="4076700"/>
            <a:ext cx="1871662" cy="865188"/>
          </a:xfrm>
          <a:prstGeom prst="rect">
            <a:avLst/>
          </a:prstGeom>
          <a:solidFill>
            <a:srgbClr val="CC99FF"/>
          </a:solidFill>
          <a:ln w="9525">
            <a:solidFill>
              <a:srgbClr val="993366"/>
            </a:solidFill>
            <a:miter lim="800000"/>
            <a:headEnd/>
            <a:tailEnd/>
          </a:ln>
        </p:spPr>
        <p:txBody>
          <a:bodyPr wrap="none" anchor="ctr"/>
          <a:lstStyle/>
          <a:p>
            <a:pPr marL="342900" indent="-342900" algn="ctr">
              <a:spcBef>
                <a:spcPct val="50000"/>
              </a:spcBef>
            </a:pPr>
            <a:r>
              <a:rPr lang="zh-CN" altLang="en-US" sz="2900" b="1" dirty="0"/>
              <a:t>皇姑屯事件</a:t>
            </a:r>
          </a:p>
        </p:txBody>
      </p:sp>
      <p:sp>
        <p:nvSpPr>
          <p:cNvPr id="13326" name="矩形 751630"/>
          <p:cNvSpPr>
            <a:spLocks noChangeArrowheads="1"/>
          </p:cNvSpPr>
          <p:nvPr/>
        </p:nvSpPr>
        <p:spPr bwMode="auto">
          <a:xfrm>
            <a:off x="6372225" y="5300663"/>
            <a:ext cx="1871663" cy="577850"/>
          </a:xfrm>
          <a:prstGeom prst="rect">
            <a:avLst/>
          </a:prstGeom>
          <a:solidFill>
            <a:srgbClr val="0000FF"/>
          </a:solidFill>
          <a:ln w="9525">
            <a:solidFill>
              <a:srgbClr val="993366"/>
            </a:solidFill>
            <a:miter lim="800000"/>
            <a:headEnd/>
            <a:tailEnd/>
          </a:ln>
        </p:spPr>
        <p:txBody>
          <a:bodyPr wrap="none" anchor="ctr"/>
          <a:lstStyle/>
          <a:p>
            <a:pPr marL="342900" indent="-342900" algn="ctr">
              <a:spcBef>
                <a:spcPct val="50000"/>
              </a:spcBef>
            </a:pPr>
            <a:r>
              <a:rPr lang="zh-CN" altLang="en-US" sz="2900" b="1" dirty="0">
                <a:solidFill>
                  <a:schemeClr val="bg1"/>
                </a:solidFill>
              </a:rPr>
              <a:t>东北易帜</a:t>
            </a:r>
          </a:p>
        </p:txBody>
      </p:sp>
      <p:sp>
        <p:nvSpPr>
          <p:cNvPr id="13327" name="右弧形箭头 751631"/>
          <p:cNvSpPr>
            <a:spLocks noChangeArrowheads="1"/>
          </p:cNvSpPr>
          <p:nvPr/>
        </p:nvSpPr>
        <p:spPr bwMode="auto">
          <a:xfrm>
            <a:off x="3923928" y="3501008"/>
            <a:ext cx="144463" cy="711200"/>
          </a:xfrm>
          <a:prstGeom prst="curvedLeftArrow">
            <a:avLst>
              <a:gd name="adj1" fmla="val 98461"/>
              <a:gd name="adj2" fmla="val 196922"/>
              <a:gd name="adj3" fmla="val 33324"/>
            </a:avLst>
          </a:prstGeom>
          <a:solidFill>
            <a:srgbClr val="99CCFF"/>
          </a:solidFill>
          <a:ln w="9525">
            <a:solidFill>
              <a:srgbClr val="993366"/>
            </a:solidFill>
            <a:miter lim="800000"/>
            <a:headEnd/>
            <a:tailEnd/>
          </a:ln>
        </p:spPr>
        <p:txBody>
          <a:bodyPr/>
          <a:lstStyle/>
          <a:p>
            <a:pPr>
              <a:spcBef>
                <a:spcPct val="0"/>
              </a:spcBef>
            </a:pPr>
            <a:endParaRPr lang="zh-CN" altLang="en-US" b="0"/>
          </a:p>
        </p:txBody>
      </p:sp>
      <p:sp>
        <p:nvSpPr>
          <p:cNvPr id="13328" name="左弧形箭头 751632"/>
          <p:cNvSpPr>
            <a:spLocks noChangeArrowheads="1"/>
          </p:cNvSpPr>
          <p:nvPr/>
        </p:nvSpPr>
        <p:spPr bwMode="auto">
          <a:xfrm>
            <a:off x="1763713" y="3500438"/>
            <a:ext cx="142875" cy="720725"/>
          </a:xfrm>
          <a:prstGeom prst="curvedRightArrow">
            <a:avLst>
              <a:gd name="adj1" fmla="val 100889"/>
              <a:gd name="adj2" fmla="val 201778"/>
              <a:gd name="adj3" fmla="val 33324"/>
            </a:avLst>
          </a:prstGeom>
          <a:solidFill>
            <a:srgbClr val="99CCFF"/>
          </a:solidFill>
          <a:ln w="9525">
            <a:solidFill>
              <a:srgbClr val="993366"/>
            </a:solidFill>
            <a:miter lim="800000"/>
            <a:headEnd/>
            <a:tailEnd/>
          </a:ln>
        </p:spPr>
        <p:txBody>
          <a:bodyPr/>
          <a:lstStyle/>
          <a:p>
            <a:pPr>
              <a:spcBef>
                <a:spcPct val="0"/>
              </a:spcBef>
            </a:pPr>
            <a:endParaRPr lang="zh-CN" altLang="en-US" b="0"/>
          </a:p>
        </p:txBody>
      </p:sp>
      <p:sp>
        <p:nvSpPr>
          <p:cNvPr id="13329" name="矩形 751633"/>
          <p:cNvSpPr>
            <a:spLocks noChangeArrowheads="1"/>
          </p:cNvSpPr>
          <p:nvPr/>
        </p:nvSpPr>
        <p:spPr bwMode="auto">
          <a:xfrm>
            <a:off x="1619250" y="4508500"/>
            <a:ext cx="2663825" cy="576263"/>
          </a:xfrm>
          <a:prstGeom prst="rect">
            <a:avLst/>
          </a:prstGeom>
          <a:solidFill>
            <a:srgbClr val="CC99FF"/>
          </a:solidFill>
          <a:ln w="9525">
            <a:solidFill>
              <a:srgbClr val="993366"/>
            </a:solidFill>
            <a:miter lim="800000"/>
            <a:headEnd/>
            <a:tailEnd/>
          </a:ln>
        </p:spPr>
        <p:txBody>
          <a:bodyPr wrap="none" anchor="ctr"/>
          <a:lstStyle/>
          <a:p>
            <a:pPr marL="342900" indent="-342900" algn="ctr">
              <a:spcBef>
                <a:spcPct val="50000"/>
              </a:spcBef>
            </a:pPr>
            <a:r>
              <a:rPr lang="zh-CN" altLang="en-US" sz="2900" b="1" dirty="0"/>
              <a:t>国民政府改组</a:t>
            </a:r>
          </a:p>
        </p:txBody>
      </p:sp>
      <p:sp>
        <p:nvSpPr>
          <p:cNvPr id="13330" name="矩形 751634"/>
          <p:cNvSpPr>
            <a:spLocks noChangeArrowheads="1"/>
          </p:cNvSpPr>
          <p:nvPr/>
        </p:nvSpPr>
        <p:spPr bwMode="auto">
          <a:xfrm>
            <a:off x="250825" y="4581525"/>
            <a:ext cx="1242648" cy="369332"/>
          </a:xfrm>
          <a:prstGeom prst="rect">
            <a:avLst/>
          </a:prstGeom>
          <a:noFill/>
          <a:ln w="9525">
            <a:noFill/>
            <a:miter lim="800000"/>
            <a:headEnd/>
            <a:tailEnd/>
          </a:ln>
        </p:spPr>
        <p:txBody>
          <a:bodyPr wrap="none">
            <a:spAutoFit/>
          </a:bodyPr>
          <a:lstStyle/>
          <a:p>
            <a:pPr marL="342900" indent="-342900">
              <a:spcBef>
                <a:spcPct val="50000"/>
              </a:spcBef>
            </a:pPr>
            <a:r>
              <a:rPr lang="zh-CN" altLang="en-US" b="1" dirty="0"/>
              <a:t>（</a:t>
            </a:r>
            <a:r>
              <a:rPr lang="en-US" altLang="zh-CN" b="1" dirty="0"/>
              <a:t>1928.2</a:t>
            </a:r>
            <a:r>
              <a:rPr lang="zh-CN" altLang="en-US" b="1" dirty="0"/>
              <a:t>）</a:t>
            </a:r>
          </a:p>
        </p:txBody>
      </p:sp>
      <p:sp>
        <p:nvSpPr>
          <p:cNvPr id="13331" name="下箭头 751635"/>
          <p:cNvSpPr>
            <a:spLocks noChangeArrowheads="1"/>
          </p:cNvSpPr>
          <p:nvPr/>
        </p:nvSpPr>
        <p:spPr bwMode="auto">
          <a:xfrm>
            <a:off x="2916238" y="4221163"/>
            <a:ext cx="144462" cy="287337"/>
          </a:xfrm>
          <a:prstGeom prst="downArrow">
            <a:avLst>
              <a:gd name="adj1" fmla="val 50000"/>
              <a:gd name="adj2" fmla="val 49707"/>
            </a:avLst>
          </a:prstGeom>
          <a:solidFill>
            <a:srgbClr val="99CCFF"/>
          </a:solidFill>
          <a:ln w="9525">
            <a:solidFill>
              <a:srgbClr val="993366"/>
            </a:solidFill>
            <a:miter lim="800000"/>
            <a:headEnd/>
            <a:tailEnd/>
          </a:ln>
        </p:spPr>
        <p:txBody>
          <a:bodyPr/>
          <a:lstStyle/>
          <a:p>
            <a:pPr>
              <a:spcBef>
                <a:spcPct val="0"/>
              </a:spcBef>
            </a:pPr>
            <a:endParaRPr lang="zh-CN" altLang="en-US" b="0"/>
          </a:p>
        </p:txBody>
      </p:sp>
      <p:sp>
        <p:nvSpPr>
          <p:cNvPr id="13332" name="下箭头 751636"/>
          <p:cNvSpPr>
            <a:spLocks noChangeArrowheads="1"/>
          </p:cNvSpPr>
          <p:nvPr/>
        </p:nvSpPr>
        <p:spPr bwMode="auto">
          <a:xfrm>
            <a:off x="2987675" y="5084763"/>
            <a:ext cx="215900" cy="217487"/>
          </a:xfrm>
          <a:prstGeom prst="downArrow">
            <a:avLst>
              <a:gd name="adj1" fmla="val 50000"/>
              <a:gd name="adj2" fmla="val 25184"/>
            </a:avLst>
          </a:prstGeom>
          <a:solidFill>
            <a:srgbClr val="99CCFF"/>
          </a:solidFill>
          <a:ln w="9525">
            <a:solidFill>
              <a:srgbClr val="993366"/>
            </a:solidFill>
            <a:miter lim="800000"/>
            <a:headEnd/>
            <a:tailEnd/>
          </a:ln>
        </p:spPr>
        <p:txBody>
          <a:bodyPr/>
          <a:lstStyle/>
          <a:p>
            <a:pPr>
              <a:spcBef>
                <a:spcPct val="0"/>
              </a:spcBef>
            </a:pPr>
            <a:endParaRPr lang="zh-CN" altLang="en-US" b="0"/>
          </a:p>
        </p:txBody>
      </p:sp>
      <p:sp>
        <p:nvSpPr>
          <p:cNvPr id="13333" name="矩形 751637"/>
          <p:cNvSpPr>
            <a:spLocks noChangeArrowheads="1"/>
          </p:cNvSpPr>
          <p:nvPr/>
        </p:nvSpPr>
        <p:spPr bwMode="auto">
          <a:xfrm>
            <a:off x="1763713" y="5300663"/>
            <a:ext cx="2663825" cy="576262"/>
          </a:xfrm>
          <a:prstGeom prst="rect">
            <a:avLst/>
          </a:prstGeom>
          <a:solidFill>
            <a:srgbClr val="CCFFFF"/>
          </a:solidFill>
          <a:ln w="9525">
            <a:solidFill>
              <a:srgbClr val="993366"/>
            </a:solidFill>
            <a:miter lim="800000"/>
            <a:headEnd/>
            <a:tailEnd/>
          </a:ln>
        </p:spPr>
        <p:txBody>
          <a:bodyPr wrap="none" anchor="ctr"/>
          <a:lstStyle/>
          <a:p>
            <a:pPr marL="342900" indent="-342900" algn="ctr">
              <a:spcBef>
                <a:spcPct val="50000"/>
              </a:spcBef>
            </a:pPr>
            <a:r>
              <a:rPr lang="zh-CN" altLang="en-US" sz="2900" b="1" dirty="0"/>
              <a:t>国民政府北伐</a:t>
            </a:r>
          </a:p>
        </p:txBody>
      </p:sp>
      <p:sp>
        <p:nvSpPr>
          <p:cNvPr id="13334" name="矩形 751638"/>
          <p:cNvSpPr>
            <a:spLocks noChangeArrowheads="1"/>
          </p:cNvSpPr>
          <p:nvPr/>
        </p:nvSpPr>
        <p:spPr bwMode="auto">
          <a:xfrm>
            <a:off x="2916238" y="6237288"/>
            <a:ext cx="4248150" cy="431800"/>
          </a:xfrm>
          <a:prstGeom prst="rect">
            <a:avLst/>
          </a:prstGeom>
          <a:solidFill>
            <a:srgbClr val="CC99FF"/>
          </a:solidFill>
          <a:ln w="9525">
            <a:solidFill>
              <a:srgbClr val="993366"/>
            </a:solidFill>
            <a:miter lim="800000"/>
            <a:headEnd/>
            <a:tailEnd/>
          </a:ln>
        </p:spPr>
        <p:txBody>
          <a:bodyPr wrap="none" anchor="ctr"/>
          <a:lstStyle/>
          <a:p>
            <a:pPr marL="342900" indent="-342900" algn="ctr">
              <a:spcBef>
                <a:spcPct val="50000"/>
              </a:spcBef>
            </a:pPr>
            <a:r>
              <a:rPr lang="zh-CN" altLang="en-US" sz="2900" b="1" dirty="0"/>
              <a:t>国民政府形式上统一全国</a:t>
            </a:r>
          </a:p>
        </p:txBody>
      </p:sp>
      <p:sp>
        <p:nvSpPr>
          <p:cNvPr id="13335" name="矩形 751639"/>
          <p:cNvSpPr>
            <a:spLocks noChangeArrowheads="1"/>
          </p:cNvSpPr>
          <p:nvPr/>
        </p:nvSpPr>
        <p:spPr bwMode="auto">
          <a:xfrm>
            <a:off x="250825" y="5373688"/>
            <a:ext cx="1242648" cy="369332"/>
          </a:xfrm>
          <a:prstGeom prst="rect">
            <a:avLst/>
          </a:prstGeom>
          <a:noFill/>
          <a:ln w="9525">
            <a:noFill/>
            <a:miter lim="800000"/>
            <a:headEnd/>
            <a:tailEnd/>
          </a:ln>
        </p:spPr>
        <p:txBody>
          <a:bodyPr wrap="none">
            <a:spAutoFit/>
          </a:bodyPr>
          <a:lstStyle/>
          <a:p>
            <a:pPr marL="342900" indent="-342900">
              <a:spcBef>
                <a:spcPct val="50000"/>
              </a:spcBef>
            </a:pPr>
            <a:r>
              <a:rPr lang="zh-CN" altLang="en-US" b="1" dirty="0"/>
              <a:t>（</a:t>
            </a:r>
            <a:r>
              <a:rPr lang="en-US" altLang="zh-CN" b="1" dirty="0"/>
              <a:t>1928.4</a:t>
            </a:r>
            <a:r>
              <a:rPr lang="zh-CN" altLang="en-US" b="1" dirty="0"/>
              <a:t>）</a:t>
            </a:r>
          </a:p>
        </p:txBody>
      </p:sp>
      <p:sp>
        <p:nvSpPr>
          <p:cNvPr id="13336" name="矩形 751640"/>
          <p:cNvSpPr>
            <a:spLocks noChangeArrowheads="1"/>
          </p:cNvSpPr>
          <p:nvPr/>
        </p:nvSpPr>
        <p:spPr bwMode="auto">
          <a:xfrm>
            <a:off x="5076825" y="4365625"/>
            <a:ext cx="1242648" cy="369332"/>
          </a:xfrm>
          <a:prstGeom prst="rect">
            <a:avLst/>
          </a:prstGeom>
          <a:noFill/>
          <a:ln w="9525">
            <a:noFill/>
            <a:miter lim="800000"/>
            <a:headEnd/>
            <a:tailEnd/>
          </a:ln>
        </p:spPr>
        <p:txBody>
          <a:bodyPr wrap="none">
            <a:spAutoFit/>
          </a:bodyPr>
          <a:lstStyle/>
          <a:p>
            <a:pPr marL="342900" indent="-342900">
              <a:spcBef>
                <a:spcPct val="50000"/>
              </a:spcBef>
            </a:pPr>
            <a:r>
              <a:rPr lang="zh-CN" altLang="en-US" b="1" dirty="0"/>
              <a:t>（</a:t>
            </a:r>
            <a:r>
              <a:rPr lang="en-US" altLang="zh-CN" b="1" dirty="0"/>
              <a:t>1928.6</a:t>
            </a:r>
            <a:r>
              <a:rPr lang="zh-CN" altLang="en-US" b="1" dirty="0"/>
              <a:t>）</a:t>
            </a:r>
          </a:p>
        </p:txBody>
      </p:sp>
      <p:sp>
        <p:nvSpPr>
          <p:cNvPr id="13337" name="下箭头 751641"/>
          <p:cNvSpPr>
            <a:spLocks noChangeArrowheads="1"/>
          </p:cNvSpPr>
          <p:nvPr/>
        </p:nvSpPr>
        <p:spPr bwMode="auto">
          <a:xfrm>
            <a:off x="7235825" y="3500438"/>
            <a:ext cx="269875" cy="577850"/>
          </a:xfrm>
          <a:prstGeom prst="downArrow">
            <a:avLst>
              <a:gd name="adj1" fmla="val 50000"/>
              <a:gd name="adj2" fmla="val 53510"/>
            </a:avLst>
          </a:prstGeom>
          <a:solidFill>
            <a:srgbClr val="99CCFF"/>
          </a:solidFill>
          <a:ln w="9525">
            <a:solidFill>
              <a:srgbClr val="993366"/>
            </a:solidFill>
            <a:miter lim="800000"/>
            <a:headEnd/>
            <a:tailEnd/>
          </a:ln>
        </p:spPr>
        <p:txBody>
          <a:bodyPr/>
          <a:lstStyle/>
          <a:p>
            <a:pPr>
              <a:spcBef>
                <a:spcPct val="0"/>
              </a:spcBef>
            </a:pPr>
            <a:endParaRPr lang="zh-CN" altLang="en-US" b="0"/>
          </a:p>
        </p:txBody>
      </p:sp>
      <p:sp>
        <p:nvSpPr>
          <p:cNvPr id="13338" name="下箭头 751642"/>
          <p:cNvSpPr>
            <a:spLocks noChangeArrowheads="1"/>
          </p:cNvSpPr>
          <p:nvPr/>
        </p:nvSpPr>
        <p:spPr bwMode="auto">
          <a:xfrm>
            <a:off x="7308850" y="4941888"/>
            <a:ext cx="141288" cy="287337"/>
          </a:xfrm>
          <a:prstGeom prst="downArrow">
            <a:avLst>
              <a:gd name="adj1" fmla="val 50000"/>
              <a:gd name="adj2" fmla="val 50824"/>
            </a:avLst>
          </a:prstGeom>
          <a:solidFill>
            <a:srgbClr val="99CCFF"/>
          </a:solidFill>
          <a:ln w="9525">
            <a:solidFill>
              <a:srgbClr val="993366"/>
            </a:solidFill>
            <a:miter lim="800000"/>
            <a:headEnd/>
            <a:tailEnd/>
          </a:ln>
        </p:spPr>
        <p:txBody>
          <a:bodyPr/>
          <a:lstStyle/>
          <a:p>
            <a:pPr>
              <a:spcBef>
                <a:spcPct val="0"/>
              </a:spcBef>
            </a:pPr>
            <a:endParaRPr lang="zh-CN" altLang="en-US" b="0"/>
          </a:p>
        </p:txBody>
      </p:sp>
      <p:sp>
        <p:nvSpPr>
          <p:cNvPr id="13339" name="矩形 751643"/>
          <p:cNvSpPr>
            <a:spLocks noChangeArrowheads="1"/>
          </p:cNvSpPr>
          <p:nvPr/>
        </p:nvSpPr>
        <p:spPr bwMode="auto">
          <a:xfrm>
            <a:off x="4859338" y="5373688"/>
            <a:ext cx="1348446" cy="369332"/>
          </a:xfrm>
          <a:prstGeom prst="rect">
            <a:avLst/>
          </a:prstGeom>
          <a:noFill/>
          <a:ln w="9525">
            <a:noFill/>
            <a:miter lim="800000"/>
            <a:headEnd/>
            <a:tailEnd/>
          </a:ln>
        </p:spPr>
        <p:txBody>
          <a:bodyPr wrap="none">
            <a:spAutoFit/>
          </a:bodyPr>
          <a:lstStyle/>
          <a:p>
            <a:pPr marL="342900" indent="-342900">
              <a:spcBef>
                <a:spcPct val="50000"/>
              </a:spcBef>
            </a:pPr>
            <a:r>
              <a:rPr lang="zh-CN" altLang="en-US" b="1" dirty="0"/>
              <a:t>（</a:t>
            </a:r>
            <a:r>
              <a:rPr lang="en-US" altLang="zh-CN" b="1" dirty="0"/>
              <a:t>1928.12</a:t>
            </a:r>
            <a:r>
              <a:rPr lang="zh-CN" altLang="en-US" b="1" dirty="0"/>
              <a:t>）</a:t>
            </a:r>
          </a:p>
        </p:txBody>
      </p:sp>
      <p:sp>
        <p:nvSpPr>
          <p:cNvPr id="13340" name="左弧形箭头 751644"/>
          <p:cNvSpPr>
            <a:spLocks noChangeArrowheads="1"/>
          </p:cNvSpPr>
          <p:nvPr/>
        </p:nvSpPr>
        <p:spPr bwMode="auto">
          <a:xfrm>
            <a:off x="3132138" y="5876925"/>
            <a:ext cx="71437" cy="361950"/>
          </a:xfrm>
          <a:prstGeom prst="curvedRightArrow">
            <a:avLst>
              <a:gd name="adj1" fmla="val 101334"/>
              <a:gd name="adj2" fmla="val 202668"/>
              <a:gd name="adj3" fmla="val 33324"/>
            </a:avLst>
          </a:prstGeom>
          <a:solidFill>
            <a:srgbClr val="99CCFF"/>
          </a:solidFill>
          <a:ln w="9525">
            <a:solidFill>
              <a:srgbClr val="993366"/>
            </a:solidFill>
            <a:miter lim="800000"/>
            <a:headEnd/>
            <a:tailEnd/>
          </a:ln>
        </p:spPr>
        <p:txBody>
          <a:bodyPr/>
          <a:lstStyle/>
          <a:p>
            <a:pPr>
              <a:spcBef>
                <a:spcPct val="0"/>
              </a:spcBef>
            </a:pPr>
            <a:endParaRPr lang="zh-CN" altLang="en-US" b="0"/>
          </a:p>
        </p:txBody>
      </p:sp>
      <p:sp>
        <p:nvSpPr>
          <p:cNvPr id="13341" name="右弧形箭头 751645"/>
          <p:cNvSpPr>
            <a:spLocks noChangeArrowheads="1"/>
          </p:cNvSpPr>
          <p:nvPr/>
        </p:nvSpPr>
        <p:spPr bwMode="auto">
          <a:xfrm>
            <a:off x="6948488" y="5876925"/>
            <a:ext cx="71437" cy="350838"/>
          </a:xfrm>
          <a:prstGeom prst="curvedLeftArrow">
            <a:avLst>
              <a:gd name="adj1" fmla="val 98223"/>
              <a:gd name="adj2" fmla="val 196446"/>
              <a:gd name="adj3" fmla="val 33324"/>
            </a:avLst>
          </a:prstGeom>
          <a:solidFill>
            <a:srgbClr val="99CCFF"/>
          </a:solidFill>
          <a:ln w="9525">
            <a:solidFill>
              <a:srgbClr val="993366"/>
            </a:solidFill>
            <a:miter lim="800000"/>
            <a:headEnd/>
            <a:tailEnd/>
          </a:ln>
        </p:spPr>
        <p:txBody>
          <a:bodyPr/>
          <a:lstStyle/>
          <a:p>
            <a:pPr>
              <a:spcBef>
                <a:spcPct val="0"/>
              </a:spcBef>
            </a:pPr>
            <a:endParaRPr lang="zh-CN" altLang="en-US" b="0"/>
          </a:p>
        </p:txBody>
      </p:sp>
      <p:sp>
        <p:nvSpPr>
          <p:cNvPr id="13342" name="矩形 751646"/>
          <p:cNvSpPr>
            <a:spLocks noChangeArrowheads="1"/>
          </p:cNvSpPr>
          <p:nvPr/>
        </p:nvSpPr>
        <p:spPr bwMode="auto">
          <a:xfrm>
            <a:off x="1979613" y="3644900"/>
            <a:ext cx="1871662" cy="577850"/>
          </a:xfrm>
          <a:prstGeom prst="rect">
            <a:avLst/>
          </a:prstGeom>
          <a:solidFill>
            <a:srgbClr val="0000FF"/>
          </a:solidFill>
          <a:ln w="9525">
            <a:solidFill>
              <a:srgbClr val="993366"/>
            </a:solidFill>
            <a:miter lim="800000"/>
            <a:headEnd/>
            <a:tailEnd/>
          </a:ln>
        </p:spPr>
        <p:txBody>
          <a:bodyPr wrap="none" anchor="ctr"/>
          <a:lstStyle/>
          <a:p>
            <a:pPr marL="342900" indent="-342900" algn="ctr">
              <a:spcBef>
                <a:spcPct val="0"/>
              </a:spcBef>
              <a:buClr>
                <a:schemeClr val="accent1"/>
              </a:buClr>
              <a:buSzPct val="65000"/>
            </a:pPr>
            <a:r>
              <a:rPr lang="zh-CN" altLang="en-US" sz="2900" b="1" dirty="0">
                <a:solidFill>
                  <a:schemeClr val="bg1"/>
                </a:solidFill>
              </a:rPr>
              <a:t>宁汉合流</a:t>
            </a:r>
          </a:p>
        </p:txBody>
      </p:sp>
      <p:sp>
        <p:nvSpPr>
          <p:cNvPr id="366620" name="矩形 366619"/>
          <p:cNvSpPr/>
          <p:nvPr/>
        </p:nvSpPr>
        <p:spPr>
          <a:xfrm>
            <a:off x="468313" y="260350"/>
            <a:ext cx="8229600" cy="720725"/>
          </a:xfrm>
          <a:prstGeom prst="rect">
            <a:avLst/>
          </a:prstGeom>
          <a:noFill/>
          <a:ln w="9525">
            <a:noFill/>
            <a:miter/>
          </a:ln>
        </p:spPr>
        <p:txBody>
          <a:bodyPr/>
          <a:lstStyle>
            <a:lvl1pPr marL="0" lvl="0" indent="0" algn="l" defTabSz="914400" eaLnBrk="1" fontAlgn="base" latinLnBrk="0" hangingPunct="1">
              <a:spcBef>
                <a:spcPct val="0"/>
              </a:spcBef>
              <a:spcAft>
                <a:spcPct val="0"/>
              </a:spcAft>
              <a:buClr>
                <a:srgbClr val="000000"/>
              </a:buClr>
              <a:buNone/>
              <a:defRPr sz="4200" b="0" i="0" u="none" kern="1200" baseline="0">
                <a:solidFill>
                  <a:schemeClr val="tx2"/>
                </a:solidFill>
                <a:latin typeface="Garamond" pitchFamily="18" charset="0"/>
                <a:ea typeface="宋体" pitchFamily="2" charset="-122"/>
              </a:defRPr>
            </a:lvl1pPr>
          </a:lstStyle>
          <a:p>
            <a:r>
              <a:rPr lang="zh-CN" altLang="en-US" b="1" noProof="1">
                <a:latin typeface="华文新魏" pitchFamily="2" charset="-122"/>
                <a:ea typeface="华文新魏" pitchFamily="2" charset="-122"/>
                <a:cs typeface="+mn-ea"/>
              </a:rPr>
              <a:t>一、</a:t>
            </a:r>
            <a:r>
              <a:rPr lang="zh-CN" altLang="en-US" b="1" noProof="1">
                <a:effectLst>
                  <a:outerShdw blurRad="38100" dist="38100" dir="2700000">
                    <a:srgbClr val="C0C0C0"/>
                  </a:outerShdw>
                </a:effectLst>
                <a:latin typeface="华文新魏" pitchFamily="2" charset="-122"/>
                <a:ea typeface="华文新魏" pitchFamily="2" charset="-122"/>
                <a:cs typeface="+mn-ea"/>
              </a:rPr>
              <a:t>对革命新道路的艰苦探索</a:t>
            </a:r>
            <a:r>
              <a:rPr lang="zh-CN" altLang="en-US" noProof="1">
                <a:latin typeface="华文新魏" pitchFamily="2" charset="-122"/>
                <a:ea typeface="华文新魏" pitchFamily="2" charset="-122"/>
                <a:cs typeface="+mn-ea"/>
              </a:rPr>
              <a:t> </a:t>
            </a:r>
            <a:endParaRPr lang="zh-CN" altLang="en-US" noProof="1">
              <a:latin typeface="华文新魏" pitchFamily="2" charset="-122"/>
              <a:ea typeface="华文新魏" pitchFamily="2" charset="-122"/>
            </a:endParaRPr>
          </a:p>
        </p:txBody>
      </p:sp>
      <p:sp>
        <p:nvSpPr>
          <p:cNvPr id="13346" name="标题 366617"/>
          <p:cNvSpPr>
            <a:spLocks noChangeArrowheads="1"/>
          </p:cNvSpPr>
          <p:nvPr/>
        </p:nvSpPr>
        <p:spPr bwMode="auto">
          <a:xfrm>
            <a:off x="395288" y="1052513"/>
            <a:ext cx="8229600" cy="576262"/>
          </a:xfrm>
          <a:prstGeom prst="rect">
            <a:avLst/>
          </a:prstGeom>
          <a:noFill/>
          <a:ln w="9525">
            <a:noFill/>
            <a:miter lim="800000"/>
            <a:headEnd/>
            <a:tailEnd/>
          </a:ln>
        </p:spPr>
        <p:txBody>
          <a:bodyPr/>
          <a:lstStyle/>
          <a:p>
            <a:pPr>
              <a:spcBef>
                <a:spcPct val="0"/>
              </a:spcBef>
              <a:buFontTx/>
              <a:buNone/>
            </a:pPr>
            <a:r>
              <a:rPr lang="zh-CN" altLang="en-US" sz="3800" b="1" dirty="0">
                <a:ea typeface="华文新魏" pitchFamily="2" charset="-122"/>
              </a:rPr>
              <a:t>（一）国民党在全国统治的建立</a:t>
            </a:r>
          </a:p>
        </p:txBody>
      </p:sp>
      <p:sp>
        <p:nvSpPr>
          <p:cNvPr id="13348" name="矩形 751634"/>
          <p:cNvSpPr>
            <a:spLocks noChangeArrowheads="1"/>
          </p:cNvSpPr>
          <p:nvPr/>
        </p:nvSpPr>
        <p:spPr bwMode="auto">
          <a:xfrm>
            <a:off x="323850" y="3933825"/>
            <a:ext cx="1234633" cy="369332"/>
          </a:xfrm>
          <a:prstGeom prst="rect">
            <a:avLst/>
          </a:prstGeom>
          <a:noFill/>
          <a:ln w="9525">
            <a:noFill/>
            <a:miter lim="800000"/>
            <a:headEnd/>
            <a:tailEnd/>
          </a:ln>
        </p:spPr>
        <p:txBody>
          <a:bodyPr wrap="none">
            <a:spAutoFit/>
          </a:bodyPr>
          <a:lstStyle/>
          <a:p>
            <a:pPr marL="342900" indent="-342900">
              <a:spcBef>
                <a:spcPct val="50000"/>
              </a:spcBef>
            </a:pPr>
            <a:r>
              <a:rPr lang="zh-CN" altLang="en-US" dirty="0"/>
              <a:t>（</a:t>
            </a:r>
            <a:r>
              <a:rPr lang="en-US" altLang="zh-CN" b="1" dirty="0"/>
              <a:t>1927.9</a:t>
            </a:r>
            <a:r>
              <a:rPr lang="zh-CN" altLang="en-US" b="1" dirty="0"/>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7" name="矩形 525316"/>
          <p:cNvSpPr>
            <a:spLocks noRot="1" noChangeArrowheads="1"/>
          </p:cNvSpPr>
          <p:nvPr/>
        </p:nvSpPr>
        <p:spPr bwMode="auto">
          <a:xfrm>
            <a:off x="467544" y="260350"/>
            <a:ext cx="8676456" cy="1008063"/>
          </a:xfrm>
          <a:prstGeom prst="rect">
            <a:avLst/>
          </a:prstGeom>
          <a:noFill/>
          <a:ln w="28575">
            <a:solidFill>
              <a:srgbClr val="FFFFFF"/>
            </a:solidFill>
            <a:miter lim="800000"/>
            <a:headEnd/>
            <a:tailEnd/>
          </a:ln>
        </p:spPr>
        <p:txBody>
          <a:bodyPr anchor="ctr"/>
          <a:lstStyle/>
          <a:p>
            <a:pPr>
              <a:spcBef>
                <a:spcPct val="0"/>
              </a:spcBef>
            </a:pPr>
            <a:r>
              <a:rPr lang="en-US" altLang="zh-CN" sz="4400" b="1" dirty="0">
                <a:latin typeface="华文新魏" pitchFamily="2" charset="-122"/>
                <a:ea typeface="华文新魏" pitchFamily="2" charset="-122"/>
              </a:rPr>
              <a:t>2</a:t>
            </a:r>
            <a:r>
              <a:rPr lang="zh-CN" altLang="en-US" sz="4400" b="1" dirty="0">
                <a:latin typeface="华文新魏" pitchFamily="2" charset="-122"/>
                <a:ea typeface="华文新魏" pitchFamily="2" charset="-122"/>
              </a:rPr>
              <a:t>、 反</a:t>
            </a:r>
            <a:r>
              <a:rPr lang="zh-CN" altLang="en-US" sz="4400" b="1" dirty="0">
                <a:latin typeface="宋体"/>
                <a:ea typeface="华文新魏" pitchFamily="2" charset="-122"/>
              </a:rPr>
              <a:t>“</a:t>
            </a:r>
            <a:r>
              <a:rPr lang="zh-CN" altLang="en-US" sz="4400" b="1" dirty="0">
                <a:latin typeface="华文新魏" pitchFamily="2" charset="-122"/>
                <a:ea typeface="华文新魏" pitchFamily="2" charset="-122"/>
              </a:rPr>
              <a:t>围剿</a:t>
            </a:r>
            <a:r>
              <a:rPr lang="zh-CN" altLang="en-US" sz="4400" b="1" dirty="0">
                <a:latin typeface="宋体"/>
                <a:ea typeface="华文新魏" pitchFamily="2" charset="-122"/>
              </a:rPr>
              <a:t>”</a:t>
            </a:r>
            <a:r>
              <a:rPr lang="zh-CN" altLang="en-US" sz="4400" b="1" dirty="0">
                <a:latin typeface="华文新魏" pitchFamily="2" charset="-122"/>
                <a:ea typeface="华文新魏" pitchFamily="2" charset="-122"/>
              </a:rPr>
              <a:t>作战与土地革命</a:t>
            </a:r>
          </a:p>
        </p:txBody>
      </p:sp>
      <p:grpSp>
        <p:nvGrpSpPr>
          <p:cNvPr id="2" name="组合 525317"/>
          <p:cNvGrpSpPr>
            <a:grpSpLocks/>
          </p:cNvGrpSpPr>
          <p:nvPr/>
        </p:nvGrpSpPr>
        <p:grpSpPr bwMode="auto">
          <a:xfrm>
            <a:off x="5292725" y="2636838"/>
            <a:ext cx="3600450" cy="2454275"/>
            <a:chOff x="3288" y="981"/>
            <a:chExt cx="2057" cy="2621"/>
          </a:xfrm>
        </p:grpSpPr>
        <p:pic>
          <p:nvPicPr>
            <p:cNvPr id="53251" name="图片 525318" descr="红军行军"/>
            <p:cNvPicPr>
              <a:picLocks noChangeAspect="1" noChangeArrowheads="1"/>
            </p:cNvPicPr>
            <p:nvPr/>
          </p:nvPicPr>
          <p:blipFill>
            <a:blip r:embed="rId2" cstate="print"/>
            <a:srcRect/>
            <a:stretch>
              <a:fillRect/>
            </a:stretch>
          </p:blipFill>
          <p:spPr bwMode="auto">
            <a:xfrm>
              <a:off x="3288" y="981"/>
              <a:ext cx="2057" cy="2313"/>
            </a:xfrm>
            <a:prstGeom prst="rect">
              <a:avLst/>
            </a:prstGeom>
            <a:noFill/>
            <a:ln w="9525">
              <a:noFill/>
              <a:miter lim="800000"/>
              <a:headEnd/>
              <a:tailEnd/>
            </a:ln>
          </p:spPr>
        </p:pic>
        <p:sp>
          <p:nvSpPr>
            <p:cNvPr id="53252" name="矩形 525319"/>
            <p:cNvSpPr>
              <a:spLocks noChangeArrowheads="1"/>
            </p:cNvSpPr>
            <p:nvPr/>
          </p:nvSpPr>
          <p:spPr bwMode="auto">
            <a:xfrm>
              <a:off x="3504" y="3178"/>
              <a:ext cx="1652" cy="424"/>
            </a:xfrm>
            <a:prstGeom prst="rect">
              <a:avLst/>
            </a:prstGeom>
            <a:noFill/>
            <a:ln w="9525">
              <a:noFill/>
              <a:miter lim="800000"/>
              <a:headEnd/>
              <a:tailEnd/>
            </a:ln>
          </p:spPr>
          <p:txBody>
            <a:bodyPr anchor="ctr">
              <a:spAutoFit/>
            </a:bodyPr>
            <a:lstStyle/>
            <a:p>
              <a:pPr algn="ctr">
                <a:spcBef>
                  <a:spcPct val="0"/>
                </a:spcBef>
              </a:pPr>
              <a:r>
                <a:rPr lang="en-US" altLang="zh-CN" sz="2000" b="0" dirty="0">
                  <a:latin typeface="楷体_GB2312" pitchFamily="49" charset="-122"/>
                  <a:ea typeface="楷体_GB2312" pitchFamily="49" charset="-122"/>
                </a:rPr>
                <a:t>  </a:t>
              </a:r>
              <a:r>
                <a:rPr lang="zh-CN" altLang="en-US" b="1" dirty="0">
                  <a:latin typeface="华文新魏" pitchFamily="2" charset="-122"/>
                  <a:ea typeface="华文新魏" pitchFamily="2" charset="-122"/>
                </a:rPr>
                <a:t>红军在作战行军中</a:t>
              </a:r>
            </a:p>
          </p:txBody>
        </p:sp>
      </p:grpSp>
      <p:sp>
        <p:nvSpPr>
          <p:cNvPr id="525322" name="矩形 525321"/>
          <p:cNvSpPr>
            <a:spLocks noChangeArrowheads="1"/>
          </p:cNvSpPr>
          <p:nvPr/>
        </p:nvSpPr>
        <p:spPr bwMode="auto">
          <a:xfrm>
            <a:off x="251520" y="1484784"/>
            <a:ext cx="6984776" cy="584775"/>
          </a:xfrm>
          <a:prstGeom prst="rect">
            <a:avLst/>
          </a:prstGeom>
          <a:solidFill>
            <a:srgbClr val="FFFFFF"/>
          </a:solidFill>
          <a:ln w="9525">
            <a:noFill/>
            <a:miter lim="800000"/>
            <a:headEnd/>
            <a:tailEnd/>
          </a:ln>
        </p:spPr>
        <p:txBody>
          <a:bodyPr wrap="square">
            <a:spAutoFit/>
          </a:bodyPr>
          <a:lstStyle/>
          <a:p>
            <a:pPr eaLnBrk="0" hangingPunct="0">
              <a:spcBef>
                <a:spcPct val="0"/>
              </a:spcBef>
            </a:pP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）反”围剿”作战</a:t>
            </a:r>
          </a:p>
        </p:txBody>
      </p:sp>
      <p:sp>
        <p:nvSpPr>
          <p:cNvPr id="53254" name="矩形 525327"/>
          <p:cNvSpPr>
            <a:spLocks noChangeArrowheads="1"/>
          </p:cNvSpPr>
          <p:nvPr/>
        </p:nvSpPr>
        <p:spPr bwMode="auto">
          <a:xfrm>
            <a:off x="467544" y="2492896"/>
            <a:ext cx="4176713" cy="3455988"/>
          </a:xfrm>
          <a:prstGeom prst="rect">
            <a:avLst/>
          </a:prstGeom>
          <a:noFill/>
          <a:ln w="9525">
            <a:noFill/>
            <a:miter lim="800000"/>
            <a:headEnd/>
            <a:tailEnd/>
          </a:ln>
        </p:spPr>
        <p:txBody>
          <a:bodyPr/>
          <a:lstStyle/>
          <a:p>
            <a:pPr marL="342900" indent="-342900">
              <a:lnSpc>
                <a:spcPct val="80000"/>
              </a:lnSpc>
              <a:spcBef>
                <a:spcPct val="0"/>
              </a:spcBef>
              <a:buClr>
                <a:schemeClr val="accent1"/>
              </a:buClr>
              <a:buSzPct val="65000"/>
              <a:buFont typeface="Wingdings" pitchFamily="2" charset="2"/>
              <a:buChar char="n"/>
            </a:pPr>
            <a:r>
              <a:rPr lang="zh-CN" altLang="en-US" sz="2400" b="1" dirty="0"/>
              <a:t>从</a:t>
            </a:r>
            <a:r>
              <a:rPr lang="en-US" altLang="zh-CN" sz="2400" b="1" dirty="0"/>
              <a:t>1930</a:t>
            </a:r>
            <a:r>
              <a:rPr lang="zh-CN" altLang="en-US" sz="2400" b="1" dirty="0"/>
              <a:t>年</a:t>
            </a:r>
            <a:r>
              <a:rPr lang="en-US" altLang="zh-CN" sz="2400" b="1" dirty="0"/>
              <a:t>10</a:t>
            </a:r>
            <a:r>
              <a:rPr lang="zh-CN" altLang="en-US" sz="2400" b="1" dirty="0"/>
              <a:t>月到</a:t>
            </a:r>
            <a:r>
              <a:rPr lang="en-US" altLang="zh-CN" sz="2400" b="1" dirty="0"/>
              <a:t>1931</a:t>
            </a:r>
            <a:r>
              <a:rPr lang="zh-CN" altLang="en-US" sz="2400" b="1" dirty="0"/>
              <a:t>年</a:t>
            </a:r>
            <a:r>
              <a:rPr lang="en-US" altLang="zh-CN" sz="2400" b="1" dirty="0"/>
              <a:t>7</a:t>
            </a:r>
            <a:r>
              <a:rPr lang="zh-CN" altLang="en-US" sz="2400" b="1" dirty="0"/>
              <a:t>月，红一方面军在毛泽东、朱德等指挥下，贯彻积极防御的方针，实行“诱敌深入”、“避敌主力、打其虚弱”等一整套行之有效的战术，连续粉碎了国民党军队的三次“围剿”。</a:t>
            </a:r>
          </a:p>
          <a:p>
            <a:pPr marL="342900" indent="-342900">
              <a:lnSpc>
                <a:spcPct val="80000"/>
              </a:lnSpc>
              <a:spcBef>
                <a:spcPct val="0"/>
              </a:spcBef>
              <a:buClr>
                <a:schemeClr val="accent1"/>
              </a:buClr>
              <a:buSzPct val="65000"/>
              <a:buFont typeface="Wingdings" pitchFamily="2" charset="2"/>
              <a:buChar char="n"/>
            </a:pPr>
            <a:r>
              <a:rPr lang="en-US" altLang="zh-CN" sz="2400" b="1" dirty="0"/>
              <a:t>1932</a:t>
            </a:r>
            <a:r>
              <a:rPr lang="zh-CN" altLang="en-US" sz="2400" b="1" dirty="0"/>
              <a:t>年底，又取得了第四次反“围剿”战争的胜利。 </a:t>
            </a:r>
          </a:p>
          <a:p>
            <a:pPr marL="342900" indent="-342900">
              <a:lnSpc>
                <a:spcPct val="80000"/>
              </a:lnSpc>
              <a:spcBef>
                <a:spcPct val="0"/>
              </a:spcBef>
              <a:buClr>
                <a:schemeClr val="accent1"/>
              </a:buClr>
              <a:buSzPct val="65000"/>
              <a:buFont typeface="Wingdings" pitchFamily="2" charset="2"/>
              <a:buChar char="n"/>
            </a:pPr>
            <a:endParaRPr lang="zh-CN" altLang="en-US" sz="2400" dirty="0"/>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25317"/>
                                        </p:tgtEl>
                                        <p:attrNameLst>
                                          <p:attrName>style.visibility</p:attrName>
                                        </p:attrNameLst>
                                      </p:cBhvr>
                                      <p:to>
                                        <p:strVal val="visible"/>
                                      </p:to>
                                    </p:set>
                                    <p:animEffect transition="in" filter="slide(fromTop)">
                                      <p:cBhvr>
                                        <p:cTn id="7" dur="500"/>
                                        <p:tgtEl>
                                          <p:spTgt spid="52531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525322"/>
                                        </p:tgtEl>
                                        <p:attrNameLst>
                                          <p:attrName>style.visibility</p:attrName>
                                        </p:attrNameLst>
                                      </p:cBhvr>
                                      <p:to>
                                        <p:strVal val="visible"/>
                                      </p:to>
                                    </p:set>
                                    <p:animEffect transition="in" filter="slide(fromLeft)">
                                      <p:cBhvr>
                                        <p:cTn id="12" dur="500"/>
                                        <p:tgtEl>
                                          <p:spTgt spid="52532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lide(from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7" grpId="0" animBg="1"/>
      <p:bldP spid="5253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8593" name="表格 748592"/>
          <p:cNvGraphicFramePr/>
          <p:nvPr/>
        </p:nvGraphicFramePr>
        <p:xfrm>
          <a:off x="334963" y="549275"/>
          <a:ext cx="8558213" cy="5457127"/>
        </p:xfrm>
        <a:graphic>
          <a:graphicData uri="http://schemas.openxmlformats.org/drawingml/2006/table">
            <a:tbl>
              <a:tblPr/>
              <a:tblGrid>
                <a:gridCol w="620713"/>
                <a:gridCol w="1312862"/>
                <a:gridCol w="574675"/>
                <a:gridCol w="698500"/>
                <a:gridCol w="658813"/>
                <a:gridCol w="673100"/>
                <a:gridCol w="4019550"/>
              </a:tblGrid>
              <a:tr h="647700">
                <a:tc gridSpan="7">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solidFill>
                            <a:schemeClr val="tx2"/>
                          </a:solidFill>
                          <a:latin typeface="华文新魏" pitchFamily="2" charset="-122"/>
                          <a:ea typeface="华文新魏" pitchFamily="2" charset="-122"/>
                        </a:rPr>
                        <a:t>中央红军</a:t>
                      </a:r>
                      <a:r>
                        <a:rPr lang="zh-CN" altLang="en-US" b="1" dirty="0">
                          <a:solidFill>
                            <a:srgbClr val="C00000"/>
                          </a:solidFill>
                          <a:latin typeface="华文新魏" pitchFamily="2" charset="-122"/>
                          <a:ea typeface="华文新魏" pitchFamily="2" charset="-122"/>
                        </a:rPr>
                        <a:t>三次反“围剿”</a:t>
                      </a:r>
                      <a:r>
                        <a:rPr kumimoji="0" lang="zh-CN" altLang="en-US" sz="2600" b="1" i="0" u="none" kern="1200" baseline="0" dirty="0">
                          <a:solidFill>
                            <a:schemeClr val="tx2"/>
                          </a:solidFill>
                          <a:latin typeface="华文新魏" pitchFamily="2" charset="-122"/>
                          <a:ea typeface="华文新魏" pitchFamily="2" charset="-122"/>
                          <a:cs typeface="+mn-cs"/>
                        </a:rPr>
                        <a:t>斗争</a:t>
                      </a:r>
                      <a:r>
                        <a:rPr lang="zh-CN" altLang="en-US" b="1" dirty="0">
                          <a:solidFill>
                            <a:schemeClr val="tx2"/>
                          </a:solidFill>
                          <a:latin typeface="华文新魏" pitchFamily="2" charset="-122"/>
                          <a:ea typeface="华文新魏" pitchFamily="2" charset="-122"/>
                        </a:rPr>
                        <a:t>简表</a:t>
                      </a:r>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r>
              <a:tr h="576263">
                <a:tc rowSpan="2">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latin typeface="华文中宋" pitchFamily="2" charset="-122"/>
                          <a:ea typeface="华文中宋" pitchFamily="2" charset="-122"/>
                        </a:rPr>
                        <a:t>名称</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latin typeface="华文新魏" pitchFamily="2" charset="-122"/>
                          <a:ea typeface="华文新魏" pitchFamily="2" charset="-122"/>
                        </a:rPr>
                        <a:t>时间</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2">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latin typeface="华文新魏" pitchFamily="2" charset="-122"/>
                          <a:ea typeface="华文新魏" pitchFamily="2" charset="-122"/>
                        </a:rPr>
                        <a:t>指挥</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2">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latin typeface="华文新魏" pitchFamily="2" charset="-122"/>
                          <a:ea typeface="华文新魏" pitchFamily="2" charset="-122"/>
                        </a:rPr>
                        <a:t>兵力</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rowSpan="2">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latin typeface="华文新魏" pitchFamily="2" charset="-122"/>
                          <a:ea typeface="华文新魏" pitchFamily="2" charset="-122"/>
                        </a:rPr>
                        <a:t>战况        </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87362">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xBody>
                    <a:bodyPr/>
                    <a:lstStyle/>
                    <a:p>
                      <a:endParaRPr lang="zh-CN"/>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latin typeface="华文新魏" pitchFamily="2" charset="-122"/>
                          <a:ea typeface="华文新魏" pitchFamily="2" charset="-122"/>
                        </a:rPr>
                        <a:t>我</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latin typeface="华文新魏" pitchFamily="2" charset="-122"/>
                          <a:ea typeface="华文新魏" pitchFamily="2" charset="-122"/>
                        </a:rPr>
                        <a:t>敌</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latin typeface="华文新魏" pitchFamily="2" charset="-122"/>
                          <a:ea typeface="华文新魏" pitchFamily="2" charset="-122"/>
                        </a:rPr>
                        <a:t>我</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b="1" dirty="0">
                          <a:latin typeface="华文新魏" pitchFamily="2" charset="-122"/>
                          <a:ea typeface="华文新魏" pitchFamily="2" charset="-122"/>
                        </a:rPr>
                        <a:t>敌</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1282700">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sz="2200" b="1" dirty="0">
                          <a:solidFill>
                            <a:schemeClr val="tx2"/>
                          </a:solidFill>
                          <a:latin typeface="华文中宋" pitchFamily="2" charset="-122"/>
                          <a:ea typeface="华文中宋" pitchFamily="2" charset="-122"/>
                        </a:rPr>
                        <a:t>一</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en-US" altLang="zh-CN" sz="2200" b="1" dirty="0" smtClean="0">
                          <a:solidFill>
                            <a:schemeClr val="tx2"/>
                          </a:solidFill>
                          <a:latin typeface="华文新魏" pitchFamily="2" charset="-122"/>
                          <a:ea typeface="华文新魏" pitchFamily="2" charset="-122"/>
                        </a:rPr>
                        <a:t>1930.10</a:t>
                      </a:r>
                    </a:p>
                    <a:p>
                      <a:pPr marL="0" lvl="0" indent="0" algn="ctr">
                        <a:buNone/>
                      </a:pPr>
                      <a:r>
                        <a:rPr lang="en-US" altLang="zh-CN" sz="2200" b="1" dirty="0" smtClean="0">
                          <a:solidFill>
                            <a:schemeClr val="tx2"/>
                          </a:solidFill>
                          <a:latin typeface="华文新魏" pitchFamily="2" charset="-122"/>
                          <a:ea typeface="华文新魏" pitchFamily="2" charset="-122"/>
                        </a:rPr>
                        <a:t>--</a:t>
                      </a:r>
                    </a:p>
                    <a:p>
                      <a:pPr marL="0" lvl="0" indent="0" algn="ctr">
                        <a:buNone/>
                      </a:pPr>
                      <a:r>
                        <a:rPr lang="en-US" altLang="zh-CN" sz="2200" b="1" dirty="0" smtClean="0">
                          <a:solidFill>
                            <a:schemeClr val="tx2"/>
                          </a:solidFill>
                          <a:latin typeface="华文新魏" pitchFamily="2" charset="-122"/>
                          <a:ea typeface="华文新魏" pitchFamily="2" charset="-122"/>
                        </a:rPr>
                        <a:t>1931.1</a:t>
                      </a:r>
                      <a:endParaRPr lang="en-US" altLang="zh-CN" sz="2200" b="1" dirty="0">
                        <a:solidFill>
                          <a:schemeClr val="tx2"/>
                        </a:solidFill>
                        <a:latin typeface="华文新魏" pitchFamily="2" charset="-122"/>
                        <a:ea typeface="华文新魏"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3">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endParaRPr lang="en-US" altLang="zh-CN" sz="2200" b="1" dirty="0">
                        <a:solidFill>
                          <a:schemeClr val="tx2"/>
                        </a:solidFill>
                        <a:latin typeface="华文新魏" pitchFamily="2" charset="-122"/>
                        <a:ea typeface="华文新魏" pitchFamily="2" charset="-122"/>
                      </a:endParaRPr>
                    </a:p>
                    <a:p>
                      <a:pPr marL="0" lvl="0" indent="0" algn="ctr">
                        <a:buNone/>
                      </a:pPr>
                      <a:r>
                        <a:rPr lang="zh-CN" altLang="en-US" sz="2200" b="1" dirty="0">
                          <a:solidFill>
                            <a:schemeClr val="tx2"/>
                          </a:solidFill>
                          <a:latin typeface="华文新魏" pitchFamily="2" charset="-122"/>
                          <a:ea typeface="华文新魏" pitchFamily="2" charset="-122"/>
                        </a:rPr>
                        <a:t>朱德</a:t>
                      </a:r>
                    </a:p>
                    <a:p>
                      <a:pPr marL="0" lvl="0" indent="0" algn="ctr">
                        <a:buNone/>
                      </a:pPr>
                      <a:endParaRPr lang="zh-CN" altLang="en-US" sz="2200" b="1" dirty="0">
                        <a:solidFill>
                          <a:schemeClr val="tx2"/>
                        </a:solidFill>
                        <a:latin typeface="华文新魏" pitchFamily="2" charset="-122"/>
                        <a:ea typeface="华文新魏" pitchFamily="2" charset="-122"/>
                      </a:endParaRPr>
                    </a:p>
                    <a:p>
                      <a:pPr marL="0" lvl="0" indent="0" algn="ctr">
                        <a:buNone/>
                      </a:pPr>
                      <a:r>
                        <a:rPr lang="zh-CN" altLang="en-US" sz="2200" b="1" dirty="0">
                          <a:solidFill>
                            <a:schemeClr val="tx2"/>
                          </a:solidFill>
                          <a:latin typeface="华文新魏" pitchFamily="2" charset="-122"/>
                          <a:ea typeface="华文新魏" pitchFamily="2" charset="-122"/>
                        </a:rPr>
                        <a:t>毛泽东</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sz="2200" b="1" dirty="0">
                          <a:solidFill>
                            <a:schemeClr val="tx2"/>
                          </a:solidFill>
                          <a:latin typeface="华文新魏" pitchFamily="2" charset="-122"/>
                          <a:ea typeface="华文新魏" pitchFamily="2" charset="-122"/>
                        </a:rPr>
                        <a:t>鲁涤平</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en-US" altLang="zh-CN" sz="2200" b="1" dirty="0">
                          <a:solidFill>
                            <a:schemeClr val="tx2"/>
                          </a:solidFill>
                          <a:latin typeface="华文新魏" pitchFamily="2" charset="-122"/>
                          <a:ea typeface="华文新魏" pitchFamily="2" charset="-122"/>
                        </a:rPr>
                        <a:t>4</a:t>
                      </a:r>
                      <a:r>
                        <a:rPr lang="zh-CN" altLang="en-US" sz="2200" b="1" dirty="0">
                          <a:solidFill>
                            <a:schemeClr val="tx2"/>
                          </a:solidFill>
                          <a:latin typeface="华文新魏" pitchFamily="2" charset="-122"/>
                          <a:ea typeface="华文新魏" pitchFamily="2" charset="-122"/>
                        </a:rPr>
                        <a:t>万</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en-US" altLang="zh-CN" sz="2200" b="1" dirty="0">
                          <a:solidFill>
                            <a:schemeClr val="tx2"/>
                          </a:solidFill>
                          <a:latin typeface="华文新魏" pitchFamily="2" charset="-122"/>
                          <a:ea typeface="华文新魏" pitchFamily="2" charset="-122"/>
                        </a:rPr>
                        <a:t>10</a:t>
                      </a:r>
                      <a:r>
                        <a:rPr lang="zh-CN" altLang="en-US" sz="2200" b="1" dirty="0">
                          <a:solidFill>
                            <a:schemeClr val="tx2"/>
                          </a:solidFill>
                          <a:latin typeface="华文新魏" pitchFamily="2" charset="-122"/>
                          <a:ea typeface="华文新魏" pitchFamily="2" charset="-122"/>
                        </a:rPr>
                        <a:t>万</a:t>
                      </a:r>
                      <a:endParaRPr lang="zh-CN" altLang="en-US" sz="2200" b="1">
                        <a:solidFill>
                          <a:schemeClr val="tx2"/>
                        </a:solidFill>
                        <a:latin typeface="华文新魏" pitchFamily="2" charset="-122"/>
                        <a:ea typeface="华文新魏"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sz="2200" b="1" dirty="0">
                          <a:solidFill>
                            <a:schemeClr val="tx2"/>
                          </a:solidFill>
                          <a:latin typeface="华文新魏" pitchFamily="2" charset="-122"/>
                          <a:ea typeface="华文新魏" pitchFamily="2" charset="-122"/>
                        </a:rPr>
                        <a:t>红军歼敌一个师</a:t>
                      </a:r>
                      <a:r>
                        <a:rPr lang="en-US" altLang="zh-CN" sz="2200" b="1" dirty="0">
                          <a:solidFill>
                            <a:schemeClr val="tx2"/>
                          </a:solidFill>
                          <a:latin typeface="华文新魏" pitchFamily="2" charset="-122"/>
                          <a:ea typeface="华文新魏" pitchFamily="2" charset="-122"/>
                        </a:rPr>
                        <a:t>,19000</a:t>
                      </a:r>
                      <a:r>
                        <a:rPr lang="zh-CN" altLang="en-US" sz="2200" b="1" dirty="0">
                          <a:solidFill>
                            <a:schemeClr val="tx2"/>
                          </a:solidFill>
                          <a:latin typeface="华文新魏" pitchFamily="2" charset="-122"/>
                          <a:ea typeface="华文新魏" pitchFamily="2" charset="-122"/>
                        </a:rPr>
                        <a:t>余人</a:t>
                      </a:r>
                      <a:r>
                        <a:rPr lang="en-US" altLang="zh-CN" sz="2200" b="1" dirty="0">
                          <a:solidFill>
                            <a:schemeClr val="tx2"/>
                          </a:solidFill>
                          <a:latin typeface="华文新魏" pitchFamily="2" charset="-122"/>
                          <a:ea typeface="华文新魏" pitchFamily="2" charset="-122"/>
                        </a:rPr>
                        <a:t>,</a:t>
                      </a:r>
                      <a:r>
                        <a:rPr lang="zh-CN" altLang="en-US" sz="2200" b="1" dirty="0">
                          <a:solidFill>
                            <a:schemeClr val="tx2"/>
                          </a:solidFill>
                          <a:latin typeface="华文新魏" pitchFamily="2" charset="-122"/>
                          <a:ea typeface="华文新魏" pitchFamily="2" charset="-122"/>
                        </a:rPr>
                        <a:t>活捉前敌总指挥张辉瓒</a:t>
                      </a:r>
                      <a:r>
                        <a:rPr lang="en-US" altLang="zh-CN" sz="2200" b="1" dirty="0">
                          <a:solidFill>
                            <a:schemeClr val="tx2"/>
                          </a:solidFill>
                          <a:latin typeface="华文新魏" pitchFamily="2" charset="-122"/>
                          <a:ea typeface="华文新魏" pitchFamily="2" charset="-122"/>
                        </a:rPr>
                        <a:t>,</a:t>
                      </a:r>
                      <a:r>
                        <a:rPr lang="zh-CN" altLang="en-US" sz="2200" b="1" dirty="0">
                          <a:solidFill>
                            <a:schemeClr val="tx2"/>
                          </a:solidFill>
                          <a:latin typeface="华文新魏" pitchFamily="2" charset="-122"/>
                          <a:ea typeface="华文新魏" pitchFamily="2" charset="-122"/>
                        </a:rPr>
                        <a:t>缴枪</a:t>
                      </a:r>
                      <a:r>
                        <a:rPr lang="en-US" altLang="zh-CN" sz="2200" b="1" dirty="0">
                          <a:solidFill>
                            <a:schemeClr val="tx2"/>
                          </a:solidFill>
                          <a:latin typeface="华文新魏" pitchFamily="2" charset="-122"/>
                          <a:ea typeface="华文新魏" pitchFamily="2" charset="-122"/>
                        </a:rPr>
                        <a:t>13000</a:t>
                      </a:r>
                      <a:r>
                        <a:rPr lang="zh-CN" altLang="en-US" sz="2200" b="1" dirty="0">
                          <a:solidFill>
                            <a:schemeClr val="tx2"/>
                          </a:solidFill>
                          <a:latin typeface="华文新魏" pitchFamily="2" charset="-122"/>
                          <a:ea typeface="华文新魏" pitchFamily="2" charset="-122"/>
                        </a:rPr>
                        <a:t>余支</a:t>
                      </a:r>
                      <a:r>
                        <a:rPr lang="en-US" altLang="zh-CN" sz="2200" b="1" dirty="0">
                          <a:solidFill>
                            <a:schemeClr val="tx2"/>
                          </a:solidFill>
                          <a:latin typeface="华文新魏" pitchFamily="2" charset="-122"/>
                          <a:ea typeface="华文新魏" pitchFamily="2" charset="-122"/>
                        </a:rPr>
                        <a:t>,</a:t>
                      </a:r>
                      <a:r>
                        <a:rPr lang="zh-CN" altLang="en-US" sz="2200" b="1" dirty="0">
                          <a:solidFill>
                            <a:schemeClr val="tx2"/>
                          </a:solidFill>
                          <a:latin typeface="华文新魏" pitchFamily="2" charset="-122"/>
                          <a:ea typeface="华文新魏" pitchFamily="2" charset="-122"/>
                        </a:rPr>
                        <a:t>以红军全胜告终。</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95375">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sz="2200" b="1" dirty="0">
                          <a:solidFill>
                            <a:schemeClr val="tx2"/>
                          </a:solidFill>
                          <a:latin typeface="华文中宋" pitchFamily="2" charset="-122"/>
                          <a:ea typeface="华文中宋" pitchFamily="2" charset="-122"/>
                        </a:rPr>
                        <a:t>二</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en-US" altLang="zh-CN" sz="2200" b="1" dirty="0" smtClean="0">
                          <a:solidFill>
                            <a:schemeClr val="tx2"/>
                          </a:solidFill>
                          <a:latin typeface="华文新魏" pitchFamily="2" charset="-122"/>
                          <a:ea typeface="华文新魏" pitchFamily="2" charset="-122"/>
                        </a:rPr>
                        <a:t>1931.3</a:t>
                      </a:r>
                    </a:p>
                    <a:p>
                      <a:pPr marL="0" lvl="0" indent="0" algn="ctr">
                        <a:buNone/>
                      </a:pPr>
                      <a:r>
                        <a:rPr lang="en-US" altLang="zh-CN" sz="2200" b="1" dirty="0" smtClean="0">
                          <a:solidFill>
                            <a:schemeClr val="tx2"/>
                          </a:solidFill>
                          <a:latin typeface="华文新魏" pitchFamily="2" charset="-122"/>
                          <a:ea typeface="华文新魏" pitchFamily="2" charset="-122"/>
                        </a:rPr>
                        <a:t>--</a:t>
                      </a:r>
                    </a:p>
                    <a:p>
                      <a:pPr marL="0" lvl="0" indent="0" algn="ctr">
                        <a:buNone/>
                      </a:pPr>
                      <a:r>
                        <a:rPr lang="en-US" altLang="zh-CN" sz="2200" b="1" dirty="0" smtClean="0">
                          <a:solidFill>
                            <a:schemeClr val="tx2"/>
                          </a:solidFill>
                          <a:latin typeface="华文新魏" pitchFamily="2" charset="-122"/>
                          <a:ea typeface="华文新魏" pitchFamily="2" charset="-122"/>
                        </a:rPr>
                        <a:t>1931.5</a:t>
                      </a:r>
                      <a:endParaRPr lang="en-US" altLang="zh-CN" sz="2200" b="1" dirty="0">
                        <a:solidFill>
                          <a:schemeClr val="tx2"/>
                        </a:solidFill>
                        <a:latin typeface="华文新魏" pitchFamily="2" charset="-122"/>
                        <a:ea typeface="华文新魏"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sz="2200" b="1" dirty="0">
                          <a:solidFill>
                            <a:schemeClr val="tx2"/>
                          </a:solidFill>
                          <a:latin typeface="华文新魏" pitchFamily="2" charset="-122"/>
                          <a:ea typeface="华文新魏" pitchFamily="2" charset="-122"/>
                        </a:rPr>
                        <a:t>何应钦</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en-US" altLang="zh-CN" sz="2200" b="1" dirty="0">
                          <a:solidFill>
                            <a:schemeClr val="tx2"/>
                          </a:solidFill>
                          <a:latin typeface="华文新魏" pitchFamily="2" charset="-122"/>
                          <a:ea typeface="华文新魏" pitchFamily="2" charset="-122"/>
                        </a:rPr>
                        <a:t>3</a:t>
                      </a:r>
                      <a:r>
                        <a:rPr lang="zh-CN" altLang="en-US" sz="2200" b="1" dirty="0">
                          <a:solidFill>
                            <a:schemeClr val="tx2"/>
                          </a:solidFill>
                          <a:latin typeface="华文新魏" pitchFamily="2" charset="-122"/>
                          <a:ea typeface="华文新魏" pitchFamily="2" charset="-122"/>
                        </a:rPr>
                        <a:t>万</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en-US" altLang="zh-CN" sz="2200" b="1" dirty="0">
                          <a:solidFill>
                            <a:schemeClr val="tx2"/>
                          </a:solidFill>
                          <a:latin typeface="华文新魏" pitchFamily="2" charset="-122"/>
                          <a:ea typeface="华文新魏" pitchFamily="2" charset="-122"/>
                        </a:rPr>
                        <a:t>20</a:t>
                      </a:r>
                      <a:r>
                        <a:rPr lang="zh-CN" altLang="en-US" sz="2200" b="1" dirty="0">
                          <a:solidFill>
                            <a:schemeClr val="tx2"/>
                          </a:solidFill>
                          <a:latin typeface="华文新魏" pitchFamily="2" charset="-122"/>
                          <a:ea typeface="华文新魏" pitchFamily="2" charset="-122"/>
                        </a:rPr>
                        <a:t>万</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sz="2200" b="1" dirty="0">
                          <a:solidFill>
                            <a:schemeClr val="tx2"/>
                          </a:solidFill>
                          <a:latin typeface="华文新魏" pitchFamily="2" charset="-122"/>
                          <a:ea typeface="华文新魏" pitchFamily="2" charset="-122"/>
                        </a:rPr>
                        <a:t>红军五战五捷</a:t>
                      </a:r>
                      <a:r>
                        <a:rPr lang="en-US" altLang="zh-CN" sz="2200" b="1" dirty="0">
                          <a:solidFill>
                            <a:schemeClr val="tx2"/>
                          </a:solidFill>
                          <a:latin typeface="华文新魏" pitchFamily="2" charset="-122"/>
                          <a:ea typeface="华文新魏" pitchFamily="2" charset="-122"/>
                        </a:rPr>
                        <a:t>,</a:t>
                      </a:r>
                      <a:r>
                        <a:rPr lang="zh-CN" altLang="en-US" sz="2200" b="1" dirty="0">
                          <a:solidFill>
                            <a:schemeClr val="tx2"/>
                          </a:solidFill>
                          <a:latin typeface="华文新魏" pitchFamily="2" charset="-122"/>
                          <a:ea typeface="华文新魏" pitchFamily="2" charset="-122"/>
                        </a:rPr>
                        <a:t>歼敌</a:t>
                      </a:r>
                      <a:r>
                        <a:rPr lang="en-US" altLang="zh-CN" sz="2200" b="1" dirty="0">
                          <a:solidFill>
                            <a:schemeClr val="tx2"/>
                          </a:solidFill>
                          <a:latin typeface="华文新魏" pitchFamily="2" charset="-122"/>
                          <a:ea typeface="华文新魏" pitchFamily="2" charset="-122"/>
                        </a:rPr>
                        <a:t>3</a:t>
                      </a:r>
                      <a:r>
                        <a:rPr lang="zh-CN" altLang="en-US" sz="2200" b="1" dirty="0">
                          <a:solidFill>
                            <a:schemeClr val="tx2"/>
                          </a:solidFill>
                          <a:latin typeface="华文新魏" pitchFamily="2" charset="-122"/>
                          <a:ea typeface="华文新魏" pitchFamily="2" charset="-122"/>
                        </a:rPr>
                        <a:t>万余人</a:t>
                      </a:r>
                      <a:r>
                        <a:rPr lang="en-US" altLang="zh-CN" sz="2200" b="1" dirty="0">
                          <a:solidFill>
                            <a:schemeClr val="tx2"/>
                          </a:solidFill>
                          <a:latin typeface="华文新魏" pitchFamily="2" charset="-122"/>
                          <a:ea typeface="华文新魏" pitchFamily="2" charset="-122"/>
                        </a:rPr>
                        <a:t>,</a:t>
                      </a:r>
                      <a:r>
                        <a:rPr lang="zh-CN" altLang="en-US" sz="2200" b="1" dirty="0">
                          <a:solidFill>
                            <a:schemeClr val="tx2"/>
                          </a:solidFill>
                          <a:latin typeface="华文新魏" pitchFamily="2" charset="-122"/>
                          <a:ea typeface="华文新魏" pitchFamily="2" charset="-122"/>
                        </a:rPr>
                        <a:t>缴枪</a:t>
                      </a:r>
                      <a:r>
                        <a:rPr lang="en-US" altLang="zh-CN" sz="2200" b="1" dirty="0">
                          <a:solidFill>
                            <a:schemeClr val="tx2"/>
                          </a:solidFill>
                          <a:latin typeface="华文新魏" pitchFamily="2" charset="-122"/>
                          <a:ea typeface="华文新魏" pitchFamily="2" charset="-122"/>
                        </a:rPr>
                        <a:t>2</a:t>
                      </a:r>
                      <a:r>
                        <a:rPr lang="zh-CN" altLang="en-US" sz="2200" b="1" dirty="0">
                          <a:solidFill>
                            <a:schemeClr val="tx2"/>
                          </a:solidFill>
                          <a:latin typeface="华文新魏" pitchFamily="2" charset="-122"/>
                          <a:ea typeface="华文新魏" pitchFamily="2" charset="-122"/>
                        </a:rPr>
                        <a:t>万余支。</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190625">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sz="2200" b="1" dirty="0">
                          <a:solidFill>
                            <a:schemeClr val="tx2"/>
                          </a:solidFill>
                          <a:latin typeface="华文中宋" pitchFamily="2" charset="-122"/>
                          <a:ea typeface="华文中宋" pitchFamily="2" charset="-122"/>
                        </a:rPr>
                        <a:t>三</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en-US" altLang="zh-CN" sz="2200" b="1" dirty="0" smtClean="0">
                          <a:solidFill>
                            <a:schemeClr val="tx2"/>
                          </a:solidFill>
                          <a:latin typeface="华文新魏" pitchFamily="2" charset="-122"/>
                          <a:ea typeface="华文新魏" pitchFamily="2" charset="-122"/>
                        </a:rPr>
                        <a:t>1931.7</a:t>
                      </a:r>
                    </a:p>
                    <a:p>
                      <a:pPr marL="0" lvl="0" indent="0" algn="ctr">
                        <a:buNone/>
                      </a:pPr>
                      <a:r>
                        <a:rPr lang="en-US" altLang="zh-CN" sz="2200" b="1" dirty="0" smtClean="0">
                          <a:solidFill>
                            <a:schemeClr val="tx2"/>
                          </a:solidFill>
                          <a:latin typeface="华文新魏" pitchFamily="2" charset="-122"/>
                          <a:ea typeface="华文新魏" pitchFamily="2" charset="-122"/>
                        </a:rPr>
                        <a:t>--</a:t>
                      </a:r>
                    </a:p>
                    <a:p>
                      <a:pPr marL="0" lvl="0" indent="0" algn="ctr">
                        <a:buNone/>
                      </a:pPr>
                      <a:r>
                        <a:rPr lang="en-US" altLang="zh-CN" sz="2200" b="1" dirty="0" smtClean="0">
                          <a:solidFill>
                            <a:schemeClr val="tx2"/>
                          </a:solidFill>
                          <a:latin typeface="华文新魏" pitchFamily="2" charset="-122"/>
                          <a:ea typeface="华文新魏" pitchFamily="2" charset="-122"/>
                        </a:rPr>
                        <a:t>1931.9</a:t>
                      </a:r>
                      <a:endParaRPr lang="en-US" altLang="zh-CN" sz="2200" b="1" dirty="0">
                        <a:solidFill>
                          <a:schemeClr val="tx2"/>
                        </a:solidFill>
                        <a:latin typeface="华文新魏" pitchFamily="2" charset="-122"/>
                        <a:ea typeface="华文新魏"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sz="2200" b="1" dirty="0">
                          <a:solidFill>
                            <a:schemeClr val="tx2"/>
                          </a:solidFill>
                          <a:latin typeface="华文新魏" pitchFamily="2" charset="-122"/>
                          <a:ea typeface="华文新魏" pitchFamily="2" charset="-122"/>
                        </a:rPr>
                        <a:t>蒋介石</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en-US" altLang="zh-CN" sz="2200" b="1" dirty="0">
                          <a:solidFill>
                            <a:schemeClr val="tx2"/>
                          </a:solidFill>
                          <a:latin typeface="华文新魏" pitchFamily="2" charset="-122"/>
                          <a:ea typeface="华文新魏" pitchFamily="2" charset="-122"/>
                        </a:rPr>
                        <a:t>3</a:t>
                      </a:r>
                      <a:r>
                        <a:rPr lang="zh-CN" altLang="en-US" sz="2200" b="1" dirty="0">
                          <a:solidFill>
                            <a:schemeClr val="tx2"/>
                          </a:solidFill>
                          <a:latin typeface="华文新魏" pitchFamily="2" charset="-122"/>
                          <a:ea typeface="华文新魏" pitchFamily="2" charset="-122"/>
                        </a:rPr>
                        <a:t>万</a:t>
                      </a:r>
                      <a:endParaRPr lang="zh-CN" altLang="en-US" sz="2200" b="1">
                        <a:solidFill>
                          <a:schemeClr val="tx2"/>
                        </a:solidFill>
                        <a:latin typeface="华文新魏" pitchFamily="2" charset="-122"/>
                        <a:ea typeface="华文新魏"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en-US" altLang="zh-CN" sz="2200" b="1" dirty="0">
                          <a:solidFill>
                            <a:schemeClr val="tx2"/>
                          </a:solidFill>
                          <a:latin typeface="华文新魏" pitchFamily="2" charset="-122"/>
                          <a:ea typeface="华文新魏" pitchFamily="2" charset="-122"/>
                        </a:rPr>
                        <a:t>30</a:t>
                      </a:r>
                      <a:r>
                        <a:rPr lang="zh-CN" altLang="en-US" sz="2200" b="1" dirty="0">
                          <a:solidFill>
                            <a:schemeClr val="tx2"/>
                          </a:solidFill>
                          <a:latin typeface="华文新魏" pitchFamily="2" charset="-122"/>
                          <a:ea typeface="华文新魏" pitchFamily="2" charset="-122"/>
                        </a:rPr>
                        <a:t>万</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2600" b="0" i="0" u="none" kern="1200" baseline="0">
                          <a:solidFill>
                            <a:schemeClr val="tx1"/>
                          </a:solidFill>
                          <a:latin typeface="Arial" charset="0"/>
                          <a:ea typeface="宋体" pitchFamily="2" charset="-122"/>
                        </a:defRPr>
                      </a:lvl1pPr>
                      <a:lvl2pPr marL="669925" lvl="1" indent="-325120">
                        <a:buClr>
                          <a:schemeClr val="accent2"/>
                        </a:buClr>
                        <a:defRPr sz="2200" kern="1200"/>
                      </a:lvl2pPr>
                      <a:lvl3pPr marL="1022350" lvl="2" indent="-350520">
                        <a:buClr>
                          <a:schemeClr val="accent1"/>
                        </a:buClr>
                        <a:defRPr sz="2000" kern="1200"/>
                      </a:lvl3pPr>
                      <a:lvl4pPr marL="1339850" lvl="3" indent="-315595">
                        <a:buClr>
                          <a:schemeClr val="accent2"/>
                        </a:buClr>
                        <a:defRPr sz="1800" kern="1200"/>
                      </a:lvl4pPr>
                      <a:lvl5pPr marL="1681480" lvl="4" indent="-339725">
                        <a:buClr>
                          <a:schemeClr val="accent1"/>
                        </a:buClr>
                        <a:defRPr sz="1800" kern="1200"/>
                      </a:lvl5pPr>
                    </a:lstStyle>
                    <a:p>
                      <a:pPr marL="0" lvl="0" indent="0" algn="ctr">
                        <a:buNone/>
                      </a:pPr>
                      <a:r>
                        <a:rPr lang="zh-CN" altLang="en-US" sz="2200" b="1" dirty="0">
                          <a:solidFill>
                            <a:schemeClr val="tx2"/>
                          </a:solidFill>
                          <a:latin typeface="华文新魏" pitchFamily="2" charset="-122"/>
                          <a:ea typeface="华文新魏" pitchFamily="2" charset="-122"/>
                        </a:rPr>
                        <a:t>歼敌</a:t>
                      </a:r>
                      <a:r>
                        <a:rPr lang="en-US" altLang="zh-CN" sz="2200" b="1" dirty="0">
                          <a:solidFill>
                            <a:schemeClr val="tx2"/>
                          </a:solidFill>
                          <a:latin typeface="华文新魏" pitchFamily="2" charset="-122"/>
                          <a:ea typeface="华文新魏" pitchFamily="2" charset="-122"/>
                        </a:rPr>
                        <a:t>3</a:t>
                      </a:r>
                      <a:r>
                        <a:rPr lang="zh-CN" altLang="en-US" sz="2200" b="1" dirty="0">
                          <a:solidFill>
                            <a:schemeClr val="tx2"/>
                          </a:solidFill>
                          <a:latin typeface="华文新魏" pitchFamily="2" charset="-122"/>
                          <a:ea typeface="华文新魏" pitchFamily="2" charset="-122"/>
                        </a:rPr>
                        <a:t>个师</a:t>
                      </a:r>
                      <a:r>
                        <a:rPr lang="en-US" altLang="zh-CN" sz="2200" b="1" dirty="0">
                          <a:solidFill>
                            <a:schemeClr val="tx2"/>
                          </a:solidFill>
                          <a:latin typeface="华文新魏" pitchFamily="2" charset="-122"/>
                          <a:ea typeface="华文新魏" pitchFamily="2" charset="-122"/>
                        </a:rPr>
                        <a:t>,1</a:t>
                      </a:r>
                      <a:r>
                        <a:rPr lang="zh-CN" altLang="en-US" sz="2200" b="1" dirty="0">
                          <a:solidFill>
                            <a:schemeClr val="tx2"/>
                          </a:solidFill>
                          <a:latin typeface="华文新魏" pitchFamily="2" charset="-122"/>
                          <a:ea typeface="华文新魏" pitchFamily="2" charset="-122"/>
                        </a:rPr>
                        <a:t>个旅</a:t>
                      </a:r>
                      <a:r>
                        <a:rPr lang="en-US" altLang="zh-CN" sz="2200" b="1" dirty="0">
                          <a:solidFill>
                            <a:schemeClr val="tx2"/>
                          </a:solidFill>
                          <a:latin typeface="华文新魏" pitchFamily="2" charset="-122"/>
                          <a:ea typeface="华文新魏" pitchFamily="2" charset="-122"/>
                        </a:rPr>
                        <a:t>,2</a:t>
                      </a:r>
                      <a:r>
                        <a:rPr lang="zh-CN" altLang="en-US" sz="2200" b="1" dirty="0">
                          <a:solidFill>
                            <a:schemeClr val="tx2"/>
                          </a:solidFill>
                          <a:latin typeface="华文新魏" pitchFamily="2" charset="-122"/>
                          <a:ea typeface="华文新魏" pitchFamily="2" charset="-122"/>
                        </a:rPr>
                        <a:t>个团</a:t>
                      </a:r>
                      <a:r>
                        <a:rPr lang="en-US" altLang="zh-CN" sz="2200" b="1" dirty="0">
                          <a:solidFill>
                            <a:schemeClr val="tx2"/>
                          </a:solidFill>
                          <a:latin typeface="华文新魏" pitchFamily="2" charset="-122"/>
                          <a:ea typeface="华文新魏" pitchFamily="2" charset="-122"/>
                        </a:rPr>
                        <a:t>,3</a:t>
                      </a:r>
                      <a:r>
                        <a:rPr lang="zh-CN" altLang="en-US" sz="2200" b="1" dirty="0">
                          <a:solidFill>
                            <a:schemeClr val="tx2"/>
                          </a:solidFill>
                          <a:latin typeface="华文新魏" pitchFamily="2" charset="-122"/>
                          <a:ea typeface="华文新魏" pitchFamily="2" charset="-122"/>
                        </a:rPr>
                        <a:t>万余人</a:t>
                      </a:r>
                      <a:r>
                        <a:rPr lang="en-US" altLang="zh-CN" sz="2200" b="1" dirty="0">
                          <a:solidFill>
                            <a:schemeClr val="tx2"/>
                          </a:solidFill>
                          <a:latin typeface="华文新魏" pitchFamily="2" charset="-122"/>
                          <a:ea typeface="华文新魏" pitchFamily="2" charset="-122"/>
                        </a:rPr>
                        <a:t>,</a:t>
                      </a:r>
                      <a:r>
                        <a:rPr lang="zh-CN" altLang="en-US" sz="2200" b="1" dirty="0">
                          <a:solidFill>
                            <a:schemeClr val="tx2"/>
                          </a:solidFill>
                          <a:latin typeface="华文新魏" pitchFamily="2" charset="-122"/>
                          <a:ea typeface="华文新魏" pitchFamily="2" charset="-122"/>
                        </a:rPr>
                        <a:t>缴枪</a:t>
                      </a:r>
                      <a:r>
                        <a:rPr lang="en-US" altLang="zh-CN" sz="2200" b="1" dirty="0">
                          <a:solidFill>
                            <a:schemeClr val="tx2"/>
                          </a:solidFill>
                          <a:latin typeface="华文新魏" pitchFamily="2" charset="-122"/>
                          <a:ea typeface="华文新魏" pitchFamily="2" charset="-122"/>
                        </a:rPr>
                        <a:t>3</a:t>
                      </a:r>
                      <a:r>
                        <a:rPr lang="zh-CN" altLang="en-US" sz="2200" b="1" dirty="0">
                          <a:solidFill>
                            <a:schemeClr val="tx2"/>
                          </a:solidFill>
                          <a:latin typeface="华文新魏" pitchFamily="2" charset="-122"/>
                          <a:ea typeface="华文新魏" pitchFamily="2" charset="-122"/>
                        </a:rPr>
                        <a:t>万余支。</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648"/>
            <a:ext cx="8610160" cy="1143000"/>
          </a:xfrm>
        </p:spPr>
        <p:txBody>
          <a:bodyPr>
            <a:normAutofit/>
          </a:bodyPr>
          <a:lstStyle/>
          <a:p>
            <a:r>
              <a:rPr lang="zh-CN" altLang="en-US" sz="4400" b="1" dirty="0" smtClean="0">
                <a:solidFill>
                  <a:schemeClr val="tx2"/>
                </a:solidFill>
                <a:latin typeface="Garamond" pitchFamily="18" charset="0"/>
              </a:rPr>
              <a:t>（</a:t>
            </a:r>
            <a:r>
              <a:rPr lang="en-US" altLang="zh-CN" sz="4400" b="1" dirty="0" smtClean="0">
                <a:solidFill>
                  <a:schemeClr val="tx2"/>
                </a:solidFill>
                <a:latin typeface="Garamond" pitchFamily="18" charset="0"/>
              </a:rPr>
              <a:t>2</a:t>
            </a:r>
            <a:r>
              <a:rPr lang="zh-CN" altLang="en-US" sz="4400" b="1" dirty="0" smtClean="0">
                <a:solidFill>
                  <a:schemeClr val="tx2"/>
                </a:solidFill>
                <a:latin typeface="Garamond" pitchFamily="18" charset="0"/>
              </a:rPr>
              <a:t>）土地革命</a:t>
            </a:r>
            <a:endParaRPr lang="zh-CN" altLang="en-US" dirty="0"/>
          </a:p>
        </p:txBody>
      </p:sp>
      <p:sp>
        <p:nvSpPr>
          <p:cNvPr id="3" name="内容占位符 2"/>
          <p:cNvSpPr>
            <a:spLocks noGrp="1"/>
          </p:cNvSpPr>
          <p:nvPr>
            <p:ph sz="quarter" idx="1"/>
          </p:nvPr>
        </p:nvSpPr>
        <p:spPr>
          <a:xfrm>
            <a:off x="251520" y="1772816"/>
            <a:ext cx="3168352" cy="4115544"/>
          </a:xfrm>
        </p:spPr>
        <p:txBody>
          <a:bodyPr>
            <a:normAutofit/>
          </a:bodyPr>
          <a:lstStyle/>
          <a:p>
            <a:r>
              <a:rPr lang="zh-CN" altLang="en-US" b="1" dirty="0" smtClean="0">
                <a:latin typeface="华文新魏" pitchFamily="2" charset="-122"/>
                <a:ea typeface="华文新魏" pitchFamily="2" charset="-122"/>
              </a:rPr>
              <a:t>土地革命，就是要消灭封建地主的土地私有制，实行农民的土地私有制，使广大农民在政治上得到翻身，农村生产力得到解放和发展。</a:t>
            </a:r>
          </a:p>
          <a:p>
            <a:endParaRPr lang="zh-CN" altLang="en-US" dirty="0"/>
          </a:p>
        </p:txBody>
      </p:sp>
      <p:pic>
        <p:nvPicPr>
          <p:cNvPr id="4" name="图片 467973"/>
          <p:cNvPicPr>
            <a:picLocks noChangeAspect="1" noChangeArrowheads="1"/>
          </p:cNvPicPr>
          <p:nvPr/>
        </p:nvPicPr>
        <p:blipFill>
          <a:blip r:embed="rId2" cstate="print"/>
          <a:srcRect/>
          <a:stretch>
            <a:fillRect/>
          </a:stretch>
        </p:blipFill>
        <p:spPr bwMode="auto">
          <a:xfrm>
            <a:off x="3851920" y="1844824"/>
            <a:ext cx="4968552" cy="3671392"/>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rrowheads="1"/>
          </p:cNvSpPr>
          <p:nvPr>
            <p:ph type="title" idx="4294967295"/>
          </p:nvPr>
        </p:nvSpPr>
        <p:spPr>
          <a:xfrm>
            <a:off x="0" y="277813"/>
            <a:ext cx="8229600" cy="847725"/>
          </a:xfrm>
        </p:spPr>
        <p:txBody>
          <a:bodyPr anchor="ctr"/>
          <a:lstStyle/>
          <a:p>
            <a:r>
              <a:rPr lang="zh-CN" altLang="en-US" sz="3600" b="1" smtClean="0">
                <a:solidFill>
                  <a:schemeClr val="tx1"/>
                </a:solidFill>
                <a:latin typeface="隶书" pitchFamily="49" charset="-122"/>
                <a:ea typeface="隶书" pitchFamily="49" charset="-122"/>
              </a:rPr>
              <a:t>案例：</a:t>
            </a:r>
            <a:r>
              <a:rPr lang="en-US" altLang="zh-CN" sz="3600" b="1" smtClean="0">
                <a:solidFill>
                  <a:schemeClr val="tx1"/>
                </a:solidFill>
                <a:latin typeface="隶书" pitchFamily="49" charset="-122"/>
                <a:ea typeface="隶书" pitchFamily="49" charset="-122"/>
              </a:rPr>
              <a:t>30</a:t>
            </a:r>
            <a:r>
              <a:rPr lang="zh-CN" altLang="en-US" sz="3600" b="1" smtClean="0">
                <a:solidFill>
                  <a:schemeClr val="tx1"/>
                </a:solidFill>
                <a:latin typeface="隶书" pitchFamily="49" charset="-122"/>
                <a:ea typeface="隶书" pitchFamily="49" charset="-122"/>
              </a:rPr>
              <a:t>年代中国各阶级土地拥有情况</a:t>
            </a:r>
            <a:endParaRPr lang="zh-CN" altLang="en-US" sz="3600" b="1" smtClean="0">
              <a:solidFill>
                <a:schemeClr val="tx1"/>
              </a:solidFill>
            </a:endParaRPr>
          </a:p>
        </p:txBody>
      </p:sp>
      <p:sp>
        <p:nvSpPr>
          <p:cNvPr id="58370" name="Rectangle 3"/>
          <p:cNvSpPr>
            <a:spLocks noGrp="1" noRot="1" noChangeArrowheads="1"/>
          </p:cNvSpPr>
          <p:nvPr>
            <p:ph type="body" idx="4294967295"/>
          </p:nvPr>
        </p:nvSpPr>
        <p:spPr>
          <a:xfrm>
            <a:off x="251520" y="1988840"/>
            <a:ext cx="8352928" cy="3052762"/>
          </a:xfrm>
          <a:solidFill>
            <a:srgbClr val="FFFFFF"/>
          </a:solidFill>
        </p:spPr>
        <p:txBody>
          <a:bodyPr/>
          <a:lstStyle/>
          <a:p>
            <a:pPr>
              <a:lnSpc>
                <a:spcPct val="80000"/>
              </a:lnSpc>
              <a:buFont typeface="Wingdings" pitchFamily="2" charset="2"/>
              <a:buNone/>
            </a:pPr>
            <a:r>
              <a:rPr lang="en-US" altLang="zh-CN" sz="2100" b="1" dirty="0" smtClean="0"/>
              <a:t>1930</a:t>
            </a:r>
            <a:r>
              <a:rPr lang="zh-CN" altLang="en-US" sz="2100" b="1" dirty="0" smtClean="0"/>
              <a:t>年</a:t>
            </a:r>
            <a:r>
              <a:rPr lang="en-US" altLang="zh-CN" sz="2100" b="1" dirty="0" smtClean="0"/>
              <a:t>,</a:t>
            </a:r>
            <a:r>
              <a:rPr lang="zh-CN" altLang="en-US" sz="2100" b="1" dirty="0" smtClean="0"/>
              <a:t>江西兴国十区，地主富农人数不过</a:t>
            </a:r>
            <a:r>
              <a:rPr lang="en-US" altLang="zh-CN" sz="2100" b="1" dirty="0" smtClean="0"/>
              <a:t>6%</a:t>
            </a:r>
            <a:r>
              <a:rPr lang="zh-CN" altLang="en-US" sz="2100" b="1" dirty="0" smtClean="0"/>
              <a:t>，却占有</a:t>
            </a:r>
            <a:r>
              <a:rPr lang="en-US" altLang="zh-CN" sz="2100" b="1" dirty="0" smtClean="0"/>
              <a:t>80%</a:t>
            </a:r>
            <a:r>
              <a:rPr lang="zh-CN" altLang="en-US" sz="2100" b="1" dirty="0" smtClean="0"/>
              <a:t>的土地；中农人数</a:t>
            </a:r>
            <a:r>
              <a:rPr lang="en-US" altLang="zh-CN" sz="2100" b="1" dirty="0" smtClean="0"/>
              <a:t>20%</a:t>
            </a:r>
            <a:r>
              <a:rPr lang="zh-CN" altLang="en-US" sz="2100" b="1" dirty="0" smtClean="0"/>
              <a:t>，只占有</a:t>
            </a:r>
            <a:r>
              <a:rPr lang="en-US" altLang="zh-CN" sz="2100" b="1" dirty="0" smtClean="0"/>
              <a:t>15%</a:t>
            </a:r>
            <a:r>
              <a:rPr lang="zh-CN" altLang="en-US" sz="2100" b="1" dirty="0" smtClean="0"/>
              <a:t>土地；贫雇农和其他劳动人民占人口的</a:t>
            </a:r>
            <a:r>
              <a:rPr lang="en-US" altLang="zh-CN" sz="2100" b="1" dirty="0" smtClean="0"/>
              <a:t>74%</a:t>
            </a:r>
            <a:r>
              <a:rPr lang="zh-CN" altLang="en-US" sz="2100" b="1" dirty="0" smtClean="0"/>
              <a:t>，却仅占有</a:t>
            </a:r>
            <a:r>
              <a:rPr lang="en-US" altLang="zh-CN" sz="2100" b="1" dirty="0" smtClean="0"/>
              <a:t>5%</a:t>
            </a:r>
            <a:r>
              <a:rPr lang="zh-CN" altLang="en-US" sz="2100" b="1" dirty="0" smtClean="0"/>
              <a:t>的土地。</a:t>
            </a:r>
          </a:p>
          <a:p>
            <a:pPr>
              <a:lnSpc>
                <a:spcPct val="80000"/>
              </a:lnSpc>
            </a:pPr>
            <a:endParaRPr lang="zh-CN" altLang="en-US" sz="2100" b="1" dirty="0" smtClean="0"/>
          </a:p>
          <a:p>
            <a:pPr>
              <a:lnSpc>
                <a:spcPct val="80000"/>
              </a:lnSpc>
              <a:buFont typeface="Wingdings" pitchFamily="2" charset="2"/>
              <a:buNone/>
            </a:pPr>
            <a:r>
              <a:rPr lang="en-US" altLang="zh-CN" sz="2100" b="1" dirty="0" smtClean="0"/>
              <a:t>1933</a:t>
            </a:r>
            <a:r>
              <a:rPr lang="zh-CN" altLang="en-US" sz="2100" b="1" dirty="0" smtClean="0"/>
              <a:t>年，江苏常熟</a:t>
            </a:r>
            <a:r>
              <a:rPr lang="en-US" altLang="zh-CN" sz="2100" b="1" dirty="0" smtClean="0"/>
              <a:t>8</a:t>
            </a:r>
            <a:r>
              <a:rPr lang="zh-CN" altLang="en-US" sz="2100" b="1" dirty="0" smtClean="0"/>
              <a:t>个村，地主富农占有全部土地的</a:t>
            </a:r>
            <a:r>
              <a:rPr lang="en-US" altLang="zh-CN" sz="2100" b="1" dirty="0" smtClean="0"/>
              <a:t>86.7%</a:t>
            </a:r>
            <a:r>
              <a:rPr lang="zh-CN" altLang="en-US" sz="2100" b="1" dirty="0" smtClean="0"/>
              <a:t>。广东番禺</a:t>
            </a:r>
            <a:r>
              <a:rPr lang="en-US" altLang="zh-CN" sz="2100" b="1" dirty="0" smtClean="0"/>
              <a:t>10</a:t>
            </a:r>
            <a:r>
              <a:rPr lang="zh-CN" altLang="en-US" sz="2100" b="1" dirty="0" smtClean="0"/>
              <a:t>村，地主富农占有全部土地的</a:t>
            </a:r>
            <a:r>
              <a:rPr lang="en-US" altLang="zh-CN" sz="2100" b="1" dirty="0" smtClean="0"/>
              <a:t>86.7%</a:t>
            </a:r>
            <a:r>
              <a:rPr lang="zh-CN" altLang="en-US" sz="2100" b="1" dirty="0" smtClean="0"/>
              <a:t>。</a:t>
            </a:r>
          </a:p>
          <a:p>
            <a:pPr>
              <a:lnSpc>
                <a:spcPct val="80000"/>
              </a:lnSpc>
            </a:pPr>
            <a:endParaRPr lang="zh-CN" altLang="en-US" sz="2100" b="1" dirty="0" smtClean="0"/>
          </a:p>
          <a:p>
            <a:pPr>
              <a:lnSpc>
                <a:spcPct val="80000"/>
              </a:lnSpc>
              <a:buFont typeface="Wingdings" pitchFamily="2" charset="2"/>
              <a:buNone/>
            </a:pPr>
            <a:r>
              <a:rPr lang="en-US" altLang="zh-CN" sz="2100" b="1" dirty="0" smtClean="0"/>
              <a:t>1935</a:t>
            </a:r>
            <a:r>
              <a:rPr lang="zh-CN" altLang="en-US" sz="2100" b="1" dirty="0" smtClean="0"/>
              <a:t>年，重庆</a:t>
            </a:r>
            <a:r>
              <a:rPr lang="en-US" altLang="zh-CN" sz="2100" b="1" dirty="0" smtClean="0"/>
              <a:t>30</a:t>
            </a:r>
            <a:r>
              <a:rPr lang="zh-CN" altLang="en-US" sz="2100" b="1" dirty="0" smtClean="0"/>
              <a:t>个县，仅地主就占有全部土地的</a:t>
            </a:r>
            <a:r>
              <a:rPr lang="en-US" altLang="zh-CN" sz="2100" b="1" dirty="0" smtClean="0"/>
              <a:t>77.6%</a:t>
            </a:r>
            <a:r>
              <a:rPr lang="zh-CN" altLang="en-US" sz="2100" b="1" dirty="0" smtClean="0"/>
              <a:t>。</a:t>
            </a:r>
          </a:p>
          <a:p>
            <a:pPr>
              <a:lnSpc>
                <a:spcPct val="80000"/>
              </a:lnSpc>
              <a:buFont typeface="Wingdings" pitchFamily="2" charset="2"/>
              <a:buNone/>
            </a:pPr>
            <a:r>
              <a:rPr lang="en-US" altLang="zh-CN" sz="2100" dirty="0" smtClean="0"/>
              <a:t>——</a:t>
            </a:r>
            <a:r>
              <a:rPr lang="zh-CN" altLang="en-US" sz="1100" b="1" dirty="0" smtClean="0"/>
              <a:t>以上资料来自</a:t>
            </a:r>
            <a:r>
              <a:rPr lang="zh-CN" altLang="en-US" sz="1700" b="1" dirty="0" smtClean="0"/>
              <a:t>唐正芒等</a:t>
            </a:r>
            <a:r>
              <a:rPr lang="en-US" altLang="zh-CN" sz="1700" b="1" dirty="0" smtClean="0"/>
              <a:t>.</a:t>
            </a:r>
            <a:r>
              <a:rPr lang="zh-CN" altLang="en-US" sz="1700" b="1" dirty="0" smtClean="0"/>
              <a:t>峥嵘岁月 （“中国</a:t>
            </a:r>
            <a:r>
              <a:rPr lang="en-US" altLang="zh-CN" sz="1700" b="1" dirty="0" smtClean="0"/>
              <a:t>20</a:t>
            </a:r>
            <a:r>
              <a:rPr lang="zh-CN" altLang="en-US" sz="1700" b="1" dirty="0" smtClean="0"/>
              <a:t>世纪全史” 第</a:t>
            </a:r>
            <a:r>
              <a:rPr lang="en-US" altLang="zh-CN" sz="1700" b="1" dirty="0" smtClean="0"/>
              <a:t>4</a:t>
            </a:r>
            <a:r>
              <a:rPr lang="zh-CN" altLang="en-US" sz="1700" b="1" dirty="0" smtClean="0"/>
              <a:t>卷） </a:t>
            </a:r>
            <a:r>
              <a:rPr lang="en-US" altLang="zh-CN" sz="1700" b="1" dirty="0" smtClean="0"/>
              <a:t>.</a:t>
            </a:r>
            <a:r>
              <a:rPr lang="zh-CN" altLang="en-US" sz="1700" b="1" dirty="0" smtClean="0"/>
              <a:t>中国青年出版社，</a:t>
            </a:r>
            <a:r>
              <a:rPr lang="en-US" altLang="zh-CN" sz="1700" b="1" dirty="0" smtClean="0"/>
              <a:t>2001</a:t>
            </a:r>
            <a:r>
              <a:rPr lang="zh-CN" altLang="en-US" sz="1700" b="1" dirty="0" smtClean="0"/>
              <a:t>年。</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rrowheads="1"/>
          </p:cNvSpPr>
          <p:nvPr>
            <p:ph type="title" idx="4294967295"/>
          </p:nvPr>
        </p:nvSpPr>
        <p:spPr>
          <a:xfrm>
            <a:off x="251520" y="277813"/>
            <a:ext cx="7978080" cy="919162"/>
          </a:xfrm>
        </p:spPr>
        <p:txBody>
          <a:bodyPr anchor="ctr"/>
          <a:lstStyle/>
          <a:p>
            <a:r>
              <a:rPr lang="zh-CN" altLang="en-US" sz="4000" b="1" dirty="0" smtClean="0">
                <a:solidFill>
                  <a:schemeClr val="tx1"/>
                </a:solidFill>
                <a:latin typeface="隶书" pitchFamily="49" charset="-122"/>
                <a:ea typeface="隶书" pitchFamily="49" charset="-122"/>
              </a:rPr>
              <a:t>案例：</a:t>
            </a:r>
            <a:r>
              <a:rPr lang="zh-CN" altLang="en-US" b="1" dirty="0" smtClean="0">
                <a:solidFill>
                  <a:schemeClr val="tx1"/>
                </a:solidFill>
                <a:ea typeface="隶书" pitchFamily="49" charset="-122"/>
              </a:rPr>
              <a:t>广大农民的贫困化倾向</a:t>
            </a:r>
          </a:p>
        </p:txBody>
      </p:sp>
      <p:sp>
        <p:nvSpPr>
          <p:cNvPr id="59394" name="Rectangle 3"/>
          <p:cNvSpPr>
            <a:spLocks noGrp="1" noRot="1" noChangeArrowheads="1"/>
          </p:cNvSpPr>
          <p:nvPr>
            <p:ph type="body" idx="4294967295"/>
          </p:nvPr>
        </p:nvSpPr>
        <p:spPr>
          <a:xfrm>
            <a:off x="395536" y="1556792"/>
            <a:ext cx="8496944" cy="3844925"/>
          </a:xfrm>
          <a:solidFill>
            <a:srgbClr val="FFFFFF"/>
          </a:solidFill>
        </p:spPr>
        <p:txBody>
          <a:bodyPr>
            <a:normAutofit/>
          </a:bodyPr>
          <a:lstStyle/>
          <a:p>
            <a:pPr>
              <a:lnSpc>
                <a:spcPct val="80000"/>
              </a:lnSpc>
              <a:buFont typeface="Wingdings" pitchFamily="2" charset="2"/>
              <a:buNone/>
            </a:pPr>
            <a:r>
              <a:rPr lang="en-US" altLang="zh-CN" sz="2600" b="1" dirty="0" smtClean="0"/>
              <a:t>“</a:t>
            </a:r>
            <a:r>
              <a:rPr lang="zh-CN" altLang="en-US" sz="2600" b="1" dirty="0" smtClean="0"/>
              <a:t>农民头上三把刀</a:t>
            </a:r>
            <a:r>
              <a:rPr lang="en-US" altLang="en-US" sz="2600" b="1" dirty="0" smtClean="0"/>
              <a:t>，</a:t>
            </a:r>
            <a:r>
              <a:rPr lang="zh-CN" altLang="en-US" sz="2600" b="1" dirty="0" smtClean="0"/>
              <a:t>租重税多利息高</a:t>
            </a:r>
            <a:r>
              <a:rPr lang="en-US" altLang="en-US" sz="2600" b="1" dirty="0" smtClean="0"/>
              <a:t>，</a:t>
            </a:r>
            <a:r>
              <a:rPr lang="zh-CN" altLang="en-US" sz="2600" b="1" dirty="0" smtClean="0"/>
              <a:t>农民眼前三条路</a:t>
            </a:r>
            <a:r>
              <a:rPr lang="en-US" altLang="en-US" sz="2600" b="1" dirty="0" smtClean="0"/>
              <a:t>，</a:t>
            </a:r>
            <a:r>
              <a:rPr lang="zh-CN" altLang="en-US" sz="2600" b="1" dirty="0" smtClean="0"/>
              <a:t>讨米逃荒坐监牢。”</a:t>
            </a:r>
          </a:p>
          <a:p>
            <a:pPr>
              <a:lnSpc>
                <a:spcPct val="80000"/>
              </a:lnSpc>
              <a:buFont typeface="Wingdings" pitchFamily="2" charset="2"/>
              <a:buNone/>
            </a:pPr>
            <a:r>
              <a:rPr lang="zh-CN" altLang="en-US" sz="2600" b="1" dirty="0" smtClean="0"/>
              <a:t>农民卖儿鬻女</a:t>
            </a:r>
            <a:r>
              <a:rPr lang="en-US" altLang="en-US" sz="2600" b="1" dirty="0" smtClean="0"/>
              <a:t>，</a:t>
            </a:r>
            <a:r>
              <a:rPr lang="zh-CN" altLang="en-US" sz="2600" b="1" dirty="0" smtClean="0"/>
              <a:t> 随处可见</a:t>
            </a:r>
            <a:r>
              <a:rPr lang="en-US" altLang="en-US" sz="2600" b="1" dirty="0" smtClean="0"/>
              <a:t>：</a:t>
            </a:r>
            <a:r>
              <a:rPr lang="zh-CN" altLang="en-US" sz="2600" b="1" dirty="0" smtClean="0"/>
              <a:t> “陕西农民将种子吃完，农具卖完并拆卖房屋</a:t>
            </a:r>
            <a:r>
              <a:rPr lang="en-US" altLang="zh-CN" sz="2600" b="1" dirty="0" smtClean="0"/>
              <a:t>,</a:t>
            </a:r>
            <a:r>
              <a:rPr lang="zh-CN" altLang="en-US" sz="2600" b="1" dirty="0" smtClean="0"/>
              <a:t>出卖他们的老婆（每人</a:t>
            </a:r>
            <a:r>
              <a:rPr lang="en-US" altLang="zh-CN" sz="2600" b="1" dirty="0" smtClean="0"/>
              <a:t>2</a:t>
            </a:r>
            <a:r>
              <a:rPr lang="zh-CN" altLang="en-US" sz="2600" b="1" dirty="0" smtClean="0"/>
              <a:t>元）女儿（每人</a:t>
            </a:r>
            <a:r>
              <a:rPr lang="en-US" altLang="zh-CN" sz="2600" b="1" dirty="0" smtClean="0"/>
              <a:t>12</a:t>
            </a:r>
            <a:r>
              <a:rPr lang="zh-CN" altLang="en-US" sz="2600" b="1" dirty="0" smtClean="0"/>
              <a:t>元）” （</a:t>
            </a:r>
            <a:r>
              <a:rPr lang="en-US" altLang="zh-CN" sz="2600" b="1" dirty="0" smtClean="0"/>
              <a:t>《</a:t>
            </a:r>
            <a:r>
              <a:rPr lang="zh-CN" altLang="en-US" sz="2600" b="1" dirty="0" smtClean="0"/>
              <a:t>红旗周报</a:t>
            </a:r>
            <a:r>
              <a:rPr lang="en-US" altLang="zh-CN" sz="2600" b="1" dirty="0" smtClean="0"/>
              <a:t>》60</a:t>
            </a:r>
            <a:r>
              <a:rPr lang="zh-CN" altLang="en-US" sz="2600" b="1" dirty="0" smtClean="0"/>
              <a:t>期）“浙江西部亦设有人市</a:t>
            </a:r>
            <a:r>
              <a:rPr lang="en-US" altLang="en-US" sz="2600" b="1" dirty="0" smtClean="0"/>
              <a:t>，</a:t>
            </a:r>
            <a:r>
              <a:rPr lang="zh-CN" altLang="en-US" sz="2600" b="1" dirty="0" smtClean="0"/>
              <a:t>夫携其妻，父带其女</a:t>
            </a:r>
            <a:r>
              <a:rPr lang="en-US" altLang="zh-CN" sz="2600" b="1" dirty="0" smtClean="0"/>
              <a:t>,</a:t>
            </a:r>
            <a:r>
              <a:rPr lang="zh-CN" altLang="en-US" sz="2600" b="1" dirty="0" smtClean="0"/>
              <a:t>辗转呼号，论斤出售。” （</a:t>
            </a:r>
            <a:r>
              <a:rPr lang="zh-CN" altLang="zh-CN" sz="2600" b="1" dirty="0" smtClean="0"/>
              <a:t>《</a:t>
            </a:r>
            <a:r>
              <a:rPr lang="zh-CN" altLang="en-US" sz="2600" b="1" dirty="0" smtClean="0"/>
              <a:t>申报</a:t>
            </a:r>
            <a:r>
              <a:rPr lang="zh-CN" altLang="zh-CN" sz="2600" b="1" dirty="0" smtClean="0"/>
              <a:t>》</a:t>
            </a:r>
            <a:r>
              <a:rPr lang="en-US" altLang="zh-CN" sz="2600" b="1" dirty="0" smtClean="0"/>
              <a:t>1933</a:t>
            </a:r>
            <a:r>
              <a:rPr lang="zh-CN" altLang="en-US" sz="2600" b="1" dirty="0" smtClean="0"/>
              <a:t>年</a:t>
            </a:r>
            <a:r>
              <a:rPr lang="en-US" altLang="zh-CN" sz="2600" b="1" dirty="0" smtClean="0"/>
              <a:t>5</a:t>
            </a:r>
            <a:r>
              <a:rPr lang="zh-CN" altLang="en-US" sz="2600" b="1" dirty="0" smtClean="0"/>
              <a:t>月</a:t>
            </a:r>
            <a:r>
              <a:rPr lang="en-US" altLang="zh-CN" sz="2600" b="1" dirty="0" smtClean="0"/>
              <a:t>1</a:t>
            </a:r>
            <a:r>
              <a:rPr lang="zh-CN" altLang="en-US" sz="2600" b="1" dirty="0" smtClean="0"/>
              <a:t>日）</a:t>
            </a:r>
          </a:p>
          <a:p>
            <a:pPr>
              <a:lnSpc>
                <a:spcPct val="80000"/>
              </a:lnSpc>
              <a:buFont typeface="Wingdings" pitchFamily="2" charset="2"/>
              <a:buNone/>
            </a:pPr>
            <a:r>
              <a:rPr lang="zh-CN" altLang="en-US" sz="2600" b="1" dirty="0" smtClean="0"/>
              <a:t>安徽农民“逃生无路</a:t>
            </a:r>
            <a:r>
              <a:rPr lang="en-US" altLang="en-US" sz="2600" b="1" dirty="0" smtClean="0"/>
              <a:t>，</a:t>
            </a:r>
            <a:r>
              <a:rPr lang="zh-CN" altLang="en-US" sz="2600" b="1" dirty="0" smtClean="0"/>
              <a:t>水藻捞尽，草根掘尽，树皮剥尽</a:t>
            </a:r>
            <a:r>
              <a:rPr lang="en-US" altLang="en-US" sz="2600" b="1" dirty="0" smtClean="0"/>
              <a:t>…</a:t>
            </a:r>
            <a:r>
              <a:rPr lang="en-US" altLang="zh-CN" sz="2600" b="1" dirty="0" smtClean="0"/>
              <a:t>…</a:t>
            </a:r>
            <a:r>
              <a:rPr lang="zh-CN" altLang="en-US" sz="2600" b="1" dirty="0" smtClean="0"/>
              <a:t>阖户自杀者，时有所闻，饿殍四野者，途中时见</a:t>
            </a:r>
            <a:r>
              <a:rPr lang="en-US" altLang="zh-CN" sz="2600" b="1" dirty="0" smtClean="0"/>
              <a:t>……</a:t>
            </a:r>
            <a:r>
              <a:rPr lang="zh-CN" altLang="en-US" sz="2600" b="1" dirty="0" smtClean="0"/>
              <a:t>，大小村落，鸡犬无声，耕牛绝迹。” </a:t>
            </a:r>
          </a:p>
          <a:p>
            <a:pPr>
              <a:lnSpc>
                <a:spcPct val="80000"/>
              </a:lnSpc>
              <a:buFont typeface="Wingdings" pitchFamily="2" charset="2"/>
              <a:buNone/>
            </a:pPr>
            <a:r>
              <a:rPr lang="zh-CN" altLang="en-US" sz="2600" b="1" dirty="0" smtClean="0"/>
              <a:t>（国民党</a:t>
            </a:r>
            <a:r>
              <a:rPr lang="en-US" altLang="zh-CN" sz="2600" b="1" dirty="0" smtClean="0"/>
              <a:t>《</a:t>
            </a:r>
            <a:r>
              <a:rPr lang="zh-CN" altLang="en-US" sz="2600" b="1" dirty="0" smtClean="0"/>
              <a:t>中央日报</a:t>
            </a:r>
            <a:r>
              <a:rPr lang="en-US" altLang="zh-CN" sz="2600" b="1" dirty="0" smtClean="0"/>
              <a:t>》1932</a:t>
            </a:r>
            <a:r>
              <a:rPr lang="zh-CN" altLang="en-US" sz="2600" b="1" dirty="0" smtClean="0"/>
              <a:t>年</a:t>
            </a:r>
            <a:r>
              <a:rPr lang="en-US" altLang="zh-CN" sz="2600" b="1" dirty="0" smtClean="0"/>
              <a:t>4</a:t>
            </a:r>
            <a:r>
              <a:rPr lang="zh-CN" altLang="en-US" sz="2600" b="1" dirty="0" smtClean="0"/>
              <a:t>月</a:t>
            </a:r>
            <a:r>
              <a:rPr lang="en-US" altLang="zh-CN" sz="2600" b="1" dirty="0" smtClean="0"/>
              <a:t>2</a:t>
            </a:r>
            <a:r>
              <a:rPr lang="zh-CN" altLang="en-US" sz="2600" b="1" dirty="0" smtClean="0"/>
              <a:t>日）</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文本占位符 752642"/>
          <p:cNvSpPr>
            <a:spLocks noGrp="1" noChangeArrowheads="1"/>
          </p:cNvSpPr>
          <p:nvPr>
            <p:ph sz="quarter" idx="1"/>
          </p:nvPr>
        </p:nvSpPr>
        <p:spPr>
          <a:xfrm>
            <a:off x="539552" y="1556792"/>
            <a:ext cx="3178175" cy="4248150"/>
          </a:xfrm>
        </p:spPr>
        <p:txBody>
          <a:bodyPr/>
          <a:lstStyle/>
          <a:p>
            <a:pPr>
              <a:lnSpc>
                <a:spcPct val="90000"/>
              </a:lnSpc>
            </a:pPr>
            <a:r>
              <a:rPr lang="zh-CN" altLang="en-US" sz="2400" b="1" dirty="0" smtClean="0"/>
              <a:t>时间：</a:t>
            </a:r>
            <a:r>
              <a:rPr lang="en-US" altLang="zh-CN" sz="2400" b="1" dirty="0" smtClean="0"/>
              <a:t>1931</a:t>
            </a:r>
            <a:r>
              <a:rPr lang="zh-CN" altLang="en-US" sz="2400" b="1" dirty="0" smtClean="0"/>
              <a:t>年</a:t>
            </a:r>
            <a:r>
              <a:rPr lang="en-US" altLang="zh-CN" sz="2400" b="1" dirty="0" smtClean="0"/>
              <a:t>2</a:t>
            </a:r>
            <a:r>
              <a:rPr lang="zh-CN" altLang="en-US" sz="2400" b="1" dirty="0" smtClean="0"/>
              <a:t>月</a:t>
            </a:r>
          </a:p>
          <a:p>
            <a:pPr>
              <a:lnSpc>
                <a:spcPct val="90000"/>
              </a:lnSpc>
            </a:pPr>
            <a:r>
              <a:rPr lang="zh-CN" altLang="en-US" sz="2400" b="1" dirty="0" smtClean="0"/>
              <a:t>内容：规定农民已经分得的土地归农民个人私有，可以自主租借和买卖，别人不得侵犯；生产的产品除向政府缴纳土地税外，均归农民个人私有，任凭自由买卖。</a:t>
            </a:r>
          </a:p>
        </p:txBody>
      </p:sp>
      <p:pic>
        <p:nvPicPr>
          <p:cNvPr id="61442" name="图片 752643" descr="u=1598462676,2249635611&amp;fm=23&amp;gp=0"/>
          <p:cNvPicPr>
            <a:picLocks noChangeAspect="1" noChangeArrowheads="1"/>
          </p:cNvPicPr>
          <p:nvPr/>
        </p:nvPicPr>
        <p:blipFill>
          <a:blip r:embed="rId2" cstate="print"/>
          <a:srcRect/>
          <a:stretch>
            <a:fillRect/>
          </a:stretch>
        </p:blipFill>
        <p:spPr bwMode="auto">
          <a:xfrm>
            <a:off x="4787900" y="3141663"/>
            <a:ext cx="4103688" cy="2879725"/>
          </a:xfrm>
          <a:prstGeom prst="rect">
            <a:avLst/>
          </a:prstGeom>
          <a:noFill/>
          <a:ln w="9525">
            <a:noFill/>
            <a:miter lim="800000"/>
            <a:headEnd/>
            <a:tailEnd/>
          </a:ln>
        </p:spPr>
      </p:pic>
      <p:grpSp>
        <p:nvGrpSpPr>
          <p:cNvPr id="2" name="组合 752644"/>
          <p:cNvGrpSpPr>
            <a:grpSpLocks/>
          </p:cNvGrpSpPr>
          <p:nvPr/>
        </p:nvGrpSpPr>
        <p:grpSpPr bwMode="auto">
          <a:xfrm>
            <a:off x="4211638" y="836613"/>
            <a:ext cx="3910012" cy="3260725"/>
            <a:chOff x="2628" y="2038"/>
            <a:chExt cx="2735" cy="1525"/>
          </a:xfrm>
        </p:grpSpPr>
        <p:pic>
          <p:nvPicPr>
            <p:cNvPr id="61444" name="图片 752645" descr="116-286(集1)"/>
            <p:cNvPicPr>
              <a:picLocks noChangeAspect="1" noChangeArrowheads="1"/>
            </p:cNvPicPr>
            <p:nvPr/>
          </p:nvPicPr>
          <p:blipFill>
            <a:blip r:embed="rId3" cstate="print">
              <a:lum bright="-18000"/>
            </a:blip>
            <a:srcRect/>
            <a:stretch>
              <a:fillRect/>
            </a:stretch>
          </p:blipFill>
          <p:spPr bwMode="auto">
            <a:xfrm>
              <a:off x="2628" y="2038"/>
              <a:ext cx="2735" cy="1200"/>
            </a:xfrm>
            <a:prstGeom prst="rect">
              <a:avLst/>
            </a:prstGeom>
            <a:solidFill>
              <a:srgbClr val="FFCC99"/>
            </a:solidFill>
            <a:ln w="38100">
              <a:solidFill>
                <a:srgbClr val="FF0000"/>
              </a:solidFill>
              <a:miter lim="800000"/>
              <a:headEnd/>
              <a:tailEnd/>
            </a:ln>
          </p:spPr>
        </p:pic>
        <p:sp>
          <p:nvSpPr>
            <p:cNvPr id="752647" name="文本框 752646" descr="白色大理石"/>
            <p:cNvSpPr txBox="1"/>
            <p:nvPr/>
          </p:nvSpPr>
          <p:spPr>
            <a:xfrm>
              <a:off x="2714" y="3246"/>
              <a:ext cx="2532" cy="317"/>
            </a:xfrm>
            <a:prstGeom prst="rect">
              <a:avLst/>
            </a:prstGeom>
            <a:blipFill rotWithShape="0">
              <a:blip r:embed="rId4" cstate="print"/>
              <a:srcRect/>
            </a:blipFill>
            <a:ln w="38100" cap="flat" cmpd="sng">
              <a:solidFill>
                <a:srgbClr val="5F5F5F"/>
              </a:solidFill>
              <a:prstDash val="solid"/>
              <a:miter/>
              <a:headEnd type="none" w="med" len="med"/>
              <a:tailEnd type="none" w="med" len="med"/>
            </a:ln>
            <a:effectLst>
              <a:outerShdw dist="107763" dir="2699999" algn="ctr" rotWithShape="0">
                <a:schemeClr val="bg2">
                  <a:alpha val="50000"/>
                </a:schemeClr>
              </a:outerShdw>
            </a:effectLst>
          </p:spPr>
          <p:txBody>
            <a:bodyPr>
              <a:spAutoFit/>
            </a:bodyPr>
            <a:lstStyle/>
            <a:p>
              <a:pPr algn="ctr">
                <a:spcBef>
                  <a:spcPct val="0"/>
                </a:spcBef>
                <a:buClr>
                  <a:srgbClr val="000000"/>
                </a:buClr>
              </a:pPr>
              <a:r>
                <a:rPr lang="zh-CN" altLang="en-US" noProof="1">
                  <a:solidFill>
                    <a:srgbClr val="0000FF"/>
                  </a:solidFill>
                  <a:effectLst>
                    <a:outerShdw blurRad="38100" dist="38100" dir="2700000">
                      <a:srgbClr val="000000"/>
                    </a:outerShdw>
                  </a:effectLst>
                  <a:latin typeface="Times New Roman" pitchFamily="18" charset="0"/>
                  <a:ea typeface="楷体_GB2312" pitchFamily="49" charset="-122"/>
                  <a:cs typeface="+mn-ea"/>
                </a:rPr>
                <a:t>红军在漳州写的打土豪分田地的标语</a:t>
              </a:r>
              <a:endParaRPr lang="zh-CN" altLang="en-US" noProof="1">
                <a:solidFill>
                  <a:srgbClr val="0000FF"/>
                </a:solidFill>
                <a:effectLst>
                  <a:outerShdw blurRad="38100" dist="38100" dir="2700000">
                    <a:srgbClr val="000000"/>
                  </a:outerShdw>
                </a:effectLst>
                <a:latin typeface="Times New Roman" pitchFamily="18" charset="0"/>
                <a:ea typeface="楷体_GB2312" pitchFamily="49" charset="-122"/>
              </a:endParaRPr>
            </a:p>
          </p:txBody>
        </p:sp>
      </p:grpSp>
      <p:sp>
        <p:nvSpPr>
          <p:cNvPr id="61448" name="Rectangle 8"/>
          <p:cNvSpPr>
            <a:spLocks noChangeArrowheads="1"/>
          </p:cNvSpPr>
          <p:nvPr/>
        </p:nvSpPr>
        <p:spPr bwMode="auto">
          <a:xfrm>
            <a:off x="457200" y="277813"/>
            <a:ext cx="8229600" cy="847725"/>
          </a:xfrm>
          <a:prstGeom prst="rect">
            <a:avLst/>
          </a:prstGeom>
          <a:noFill/>
          <a:ln w="9525">
            <a:noFill/>
            <a:miter lim="800000"/>
            <a:headEnd/>
            <a:tailEnd/>
          </a:ln>
        </p:spPr>
        <p:txBody>
          <a:bodyPr/>
          <a:lstStyle/>
          <a:p>
            <a:pPr>
              <a:spcBef>
                <a:spcPct val="0"/>
              </a:spcBef>
              <a:buFontTx/>
              <a:buNone/>
            </a:pPr>
            <a:r>
              <a:rPr lang="zh-CN" altLang="en-US" sz="4200" b="1" dirty="0">
                <a:solidFill>
                  <a:schemeClr val="tx2"/>
                </a:solidFill>
              </a:rPr>
              <a:t>①土地法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946" name="图片 594945" descr="xin_2406032710546561321512"/>
          <p:cNvPicPr>
            <a:picLocks noChangeAspect="1" noChangeArrowheads="1"/>
          </p:cNvPicPr>
          <p:nvPr/>
        </p:nvPicPr>
        <p:blipFill>
          <a:blip r:embed="rId2" cstate="print"/>
          <a:srcRect/>
          <a:stretch>
            <a:fillRect/>
          </a:stretch>
        </p:blipFill>
        <p:spPr bwMode="auto">
          <a:xfrm>
            <a:off x="4211960" y="1268760"/>
            <a:ext cx="3008312" cy="2318965"/>
          </a:xfrm>
          <a:prstGeom prst="rect">
            <a:avLst/>
          </a:prstGeom>
          <a:noFill/>
          <a:ln w="9525">
            <a:noFill/>
            <a:miter lim="800000"/>
            <a:headEnd/>
            <a:tailEnd/>
          </a:ln>
        </p:spPr>
      </p:pic>
      <p:pic>
        <p:nvPicPr>
          <p:cNvPr id="594947" name="图片 594946" descr="tudizheng"/>
          <p:cNvPicPr>
            <a:picLocks noChangeAspect="1" noChangeArrowheads="1"/>
          </p:cNvPicPr>
          <p:nvPr/>
        </p:nvPicPr>
        <p:blipFill>
          <a:blip r:embed="rId3" cstate="print"/>
          <a:srcRect/>
          <a:stretch>
            <a:fillRect/>
          </a:stretch>
        </p:blipFill>
        <p:spPr bwMode="auto">
          <a:xfrm>
            <a:off x="6948264" y="2420888"/>
            <a:ext cx="2109787" cy="2562225"/>
          </a:xfrm>
          <a:prstGeom prst="rect">
            <a:avLst/>
          </a:prstGeom>
          <a:noFill/>
          <a:ln w="9525">
            <a:noFill/>
            <a:miter lim="800000"/>
            <a:headEnd/>
            <a:tailEnd/>
          </a:ln>
        </p:spPr>
      </p:pic>
      <p:sp>
        <p:nvSpPr>
          <p:cNvPr id="594954" name="矩形 594953"/>
          <p:cNvSpPr/>
          <p:nvPr/>
        </p:nvSpPr>
        <p:spPr>
          <a:xfrm>
            <a:off x="467544" y="1916832"/>
            <a:ext cx="3599507" cy="3046988"/>
          </a:xfrm>
          <a:prstGeom prst="rect">
            <a:avLst/>
          </a:prstGeom>
          <a:solidFill>
            <a:srgbClr val="FFFFFF"/>
          </a:solidFill>
          <a:ln w="9525">
            <a:noFill/>
            <a:miter/>
          </a:ln>
        </p:spPr>
        <p:txBody>
          <a:bodyPr wrap="square">
            <a:spAutoFit/>
          </a:bodyPr>
          <a:lstStyle/>
          <a:p>
            <a:pPr eaLnBrk="0" hangingPunct="0">
              <a:spcBef>
                <a:spcPct val="0"/>
              </a:spcBef>
            </a:pPr>
            <a:r>
              <a:rPr lang="zh-CN" altLang="en-US" sz="2400" b="1" noProof="1" smtClean="0">
                <a:solidFill>
                  <a:srgbClr val="C00000"/>
                </a:solidFill>
                <a:effectLst>
                  <a:outerShdw blurRad="38100" dist="38100" dir="2700000">
                    <a:srgbClr val="C0C0C0"/>
                  </a:outerShdw>
                </a:effectLst>
                <a:latin typeface="华文新魏" pitchFamily="2" charset="-122"/>
                <a:ea typeface="华文新魏" pitchFamily="2" charset="-122"/>
                <a:cs typeface="+mn-ea"/>
              </a:rPr>
              <a:t>阶级路线</a:t>
            </a:r>
            <a:r>
              <a:rPr lang="zh-CN" altLang="en-US" sz="2400" b="1" noProof="1" smtClean="0">
                <a:effectLst>
                  <a:outerShdw blurRad="38100" dist="38100" dir="2700000">
                    <a:srgbClr val="C0C0C0"/>
                  </a:outerShdw>
                </a:effectLst>
                <a:latin typeface="华文新魏" pitchFamily="2" charset="-122"/>
                <a:ea typeface="华文新魏" pitchFamily="2" charset="-122"/>
                <a:cs typeface="+mn-ea"/>
              </a:rPr>
              <a:t>：</a:t>
            </a:r>
            <a:r>
              <a:rPr lang="zh-CN" altLang="en-US" sz="2400" b="1" noProof="1">
                <a:effectLst>
                  <a:outerShdw blurRad="38100" dist="38100" dir="2700000">
                    <a:srgbClr val="C0C0C0"/>
                  </a:outerShdw>
                </a:effectLst>
                <a:latin typeface="华文新魏" pitchFamily="2" charset="-122"/>
                <a:ea typeface="华文新魏" pitchFamily="2" charset="-122"/>
                <a:cs typeface="+mn-ea"/>
              </a:rPr>
              <a:t>坚定地依靠贫雇农</a:t>
            </a:r>
            <a:r>
              <a:rPr lang="en-US" altLang="zh-CN" sz="2400" b="1" noProof="1">
                <a:effectLst>
                  <a:outerShdw blurRad="38100" dist="38100" dir="2700000">
                    <a:srgbClr val="C0C0C0"/>
                  </a:outerShdw>
                </a:effectLst>
                <a:latin typeface="华文新魏" pitchFamily="2" charset="-122"/>
                <a:ea typeface="华文新魏" pitchFamily="2" charset="-122"/>
                <a:cs typeface="+mn-ea"/>
              </a:rPr>
              <a:t>,</a:t>
            </a:r>
            <a:r>
              <a:rPr lang="zh-CN" altLang="en-US" sz="2400" b="1" noProof="1">
                <a:effectLst>
                  <a:outerShdw blurRad="38100" dist="38100" dir="2700000">
                    <a:srgbClr val="C0C0C0"/>
                  </a:outerShdw>
                </a:effectLst>
                <a:latin typeface="华文新魏" pitchFamily="2" charset="-122"/>
                <a:ea typeface="华文新魏" pitchFamily="2" charset="-122"/>
                <a:cs typeface="+mn-ea"/>
              </a:rPr>
              <a:t>联合中农</a:t>
            </a:r>
            <a:r>
              <a:rPr lang="en-US" altLang="zh-CN" sz="2400" b="1" noProof="1">
                <a:effectLst>
                  <a:outerShdw blurRad="38100" dist="38100" dir="2700000">
                    <a:srgbClr val="C0C0C0"/>
                  </a:outerShdw>
                </a:effectLst>
                <a:latin typeface="华文新魏" pitchFamily="2" charset="-122"/>
                <a:ea typeface="华文新魏" pitchFamily="2" charset="-122"/>
                <a:cs typeface="+mn-ea"/>
              </a:rPr>
              <a:t>,</a:t>
            </a:r>
            <a:r>
              <a:rPr lang="zh-CN" altLang="en-US" sz="2400" b="1" noProof="1">
                <a:effectLst>
                  <a:outerShdw blurRad="38100" dist="38100" dir="2700000">
                    <a:srgbClr val="C0C0C0"/>
                  </a:outerShdw>
                </a:effectLst>
                <a:latin typeface="华文新魏" pitchFamily="2" charset="-122"/>
                <a:ea typeface="华文新魏" pitchFamily="2" charset="-122"/>
                <a:cs typeface="+mn-ea"/>
              </a:rPr>
              <a:t>限制富农</a:t>
            </a:r>
            <a:r>
              <a:rPr lang="en-US" altLang="zh-CN" sz="2400" b="1" noProof="1">
                <a:effectLst>
                  <a:outerShdw blurRad="38100" dist="38100" dir="2700000">
                    <a:srgbClr val="C0C0C0"/>
                  </a:outerShdw>
                </a:effectLst>
                <a:latin typeface="华文新魏" pitchFamily="2" charset="-122"/>
                <a:ea typeface="华文新魏" pitchFamily="2" charset="-122"/>
                <a:cs typeface="+mn-ea"/>
              </a:rPr>
              <a:t>,</a:t>
            </a:r>
            <a:r>
              <a:rPr lang="zh-CN" altLang="en-US" sz="2400" b="1" noProof="1">
                <a:effectLst>
                  <a:outerShdw blurRad="38100" dist="38100" dir="2700000">
                    <a:srgbClr val="C0C0C0"/>
                  </a:outerShdw>
                </a:effectLst>
                <a:latin typeface="华文新魏" pitchFamily="2" charset="-122"/>
                <a:ea typeface="华文新魏" pitchFamily="2" charset="-122"/>
                <a:cs typeface="+mn-ea"/>
              </a:rPr>
              <a:t>保护中小工商业者</a:t>
            </a:r>
            <a:r>
              <a:rPr lang="en-US" altLang="zh-CN" sz="2400" b="1" noProof="1">
                <a:effectLst>
                  <a:outerShdw blurRad="38100" dist="38100" dir="2700000">
                    <a:srgbClr val="C0C0C0"/>
                  </a:outerShdw>
                </a:effectLst>
                <a:latin typeface="华文新魏" pitchFamily="2" charset="-122"/>
                <a:ea typeface="华文新魏" pitchFamily="2" charset="-122"/>
                <a:cs typeface="+mn-ea"/>
              </a:rPr>
              <a:t>,</a:t>
            </a:r>
            <a:r>
              <a:rPr lang="zh-CN" altLang="en-US" sz="2400" b="1" noProof="1">
                <a:effectLst>
                  <a:outerShdw blurRad="38100" dist="38100" dir="2700000">
                    <a:srgbClr val="C0C0C0"/>
                  </a:outerShdw>
                </a:effectLst>
                <a:latin typeface="华文新魏" pitchFamily="2" charset="-122"/>
                <a:ea typeface="华文新魏" pitchFamily="2" charset="-122"/>
                <a:cs typeface="+mn-ea"/>
              </a:rPr>
              <a:t>消灭地主阶级。</a:t>
            </a:r>
            <a:endParaRPr lang="zh-CN" altLang="en-US" sz="2400" b="1" noProof="1">
              <a:effectLst>
                <a:outerShdw blurRad="38100" dist="38100" dir="2700000">
                  <a:srgbClr val="C0C0C0"/>
                </a:outerShdw>
              </a:effectLst>
              <a:latin typeface="华文新魏" pitchFamily="2" charset="-122"/>
              <a:ea typeface="华文新魏" pitchFamily="2" charset="-122"/>
            </a:endParaRPr>
          </a:p>
          <a:p>
            <a:pPr>
              <a:spcBef>
                <a:spcPct val="0"/>
              </a:spcBef>
              <a:buClr>
                <a:srgbClr val="000000"/>
              </a:buClr>
            </a:pPr>
            <a:r>
              <a:rPr lang="zh-CN" altLang="en-US" sz="2400" b="1" noProof="1">
                <a:solidFill>
                  <a:srgbClr val="C00000"/>
                </a:solidFill>
                <a:effectLst>
                  <a:outerShdw blurRad="38100" dist="38100" dir="2700000">
                    <a:srgbClr val="C0C0C0"/>
                  </a:outerShdw>
                </a:effectLst>
                <a:latin typeface="华文新魏" pitchFamily="2" charset="-122"/>
                <a:ea typeface="华文新魏" pitchFamily="2" charset="-122"/>
                <a:cs typeface="+mn-ea"/>
              </a:rPr>
              <a:t>土地分配方法</a:t>
            </a:r>
            <a:r>
              <a:rPr lang="zh-CN" altLang="en-US" sz="2400" b="1" noProof="1">
                <a:effectLst>
                  <a:outerShdw blurRad="38100" dist="38100" dir="2700000">
                    <a:srgbClr val="C0C0C0"/>
                  </a:outerShdw>
                </a:effectLst>
                <a:latin typeface="华文新魏" pitchFamily="2" charset="-122"/>
                <a:ea typeface="华文新魏" pitchFamily="2" charset="-122"/>
                <a:cs typeface="+mn-ea"/>
              </a:rPr>
              <a:t>：以乡为单位，按人口平分土地，在原耕地的基础上，实行抽多补少、抽肥补瘦。 </a:t>
            </a:r>
            <a:endParaRPr lang="zh-CN" altLang="en-US" sz="2400" b="1" noProof="1">
              <a:effectLst>
                <a:outerShdw blurRad="38100" dist="38100" dir="2700000">
                  <a:srgbClr val="C0C0C0"/>
                </a:outerShdw>
              </a:effectLst>
              <a:latin typeface="华文新魏" pitchFamily="2" charset="-122"/>
              <a:ea typeface="华文新魏" pitchFamily="2" charset="-122"/>
            </a:endParaRPr>
          </a:p>
        </p:txBody>
      </p:sp>
      <p:sp>
        <p:nvSpPr>
          <p:cNvPr id="62468" name="矩形 594955"/>
          <p:cNvSpPr>
            <a:spLocks noChangeArrowheads="1"/>
          </p:cNvSpPr>
          <p:nvPr/>
        </p:nvSpPr>
        <p:spPr bwMode="auto">
          <a:xfrm>
            <a:off x="468313" y="5084763"/>
            <a:ext cx="8229600" cy="1139825"/>
          </a:xfrm>
          <a:prstGeom prst="rect">
            <a:avLst/>
          </a:prstGeom>
          <a:noFill/>
          <a:ln w="9525">
            <a:noFill/>
            <a:miter lim="800000"/>
            <a:headEnd/>
            <a:tailEnd/>
          </a:ln>
        </p:spPr>
        <p:txBody>
          <a:bodyPr/>
          <a:lstStyle/>
          <a:p>
            <a:pPr>
              <a:spcBef>
                <a:spcPct val="0"/>
              </a:spcBef>
            </a:pPr>
            <a:endParaRPr lang="zh-CN" altLang="en-US" sz="2400" b="0">
              <a:solidFill>
                <a:schemeClr val="tx2"/>
              </a:solidFill>
              <a:latin typeface="Garamond" pitchFamily="18" charset="0"/>
            </a:endParaRPr>
          </a:p>
        </p:txBody>
      </p:sp>
      <p:sp>
        <p:nvSpPr>
          <p:cNvPr id="594957" name="矩形 594956"/>
          <p:cNvSpPr/>
          <p:nvPr/>
        </p:nvSpPr>
        <p:spPr>
          <a:xfrm>
            <a:off x="457200" y="277813"/>
            <a:ext cx="8229600" cy="1139825"/>
          </a:xfrm>
          <a:prstGeom prst="rect">
            <a:avLst/>
          </a:prstGeom>
          <a:noFill/>
          <a:ln w="9525">
            <a:noFill/>
            <a:miter/>
          </a:ln>
        </p:spPr>
        <p:txBody>
          <a:bodyPr/>
          <a:lstStyle/>
          <a:p>
            <a:pPr>
              <a:spcBef>
                <a:spcPct val="0"/>
              </a:spcBef>
            </a:pPr>
            <a:r>
              <a:rPr lang="zh-CN" altLang="en-US" sz="3800" b="1" dirty="0">
                <a:effectLst>
                  <a:outerShdw blurRad="38100" dist="38100" dir="2700000" algn="tl">
                    <a:srgbClr val="C0C0C0"/>
                  </a:outerShdw>
                </a:effectLst>
                <a:latin typeface="Garamond" pitchFamily="18" charset="0"/>
              </a:rPr>
              <a:t>②土地革命中的阶级路线和土地分配方法</a:t>
            </a:r>
          </a:p>
        </p:txBody>
      </p:sp>
      <p:sp>
        <p:nvSpPr>
          <p:cNvPr id="62470" name="矩形 594957"/>
          <p:cNvSpPr>
            <a:spLocks noChangeArrowheads="1"/>
          </p:cNvSpPr>
          <p:nvPr/>
        </p:nvSpPr>
        <p:spPr bwMode="auto">
          <a:xfrm>
            <a:off x="467544" y="5157192"/>
            <a:ext cx="8518079" cy="1008062"/>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zh-CN" altLang="en-US" sz="2400" b="1" dirty="0"/>
              <a:t>中国共产党在中国历史上</a:t>
            </a:r>
            <a:r>
              <a:rPr lang="zh-CN" altLang="en-US" sz="2400" b="1" dirty="0">
                <a:solidFill>
                  <a:srgbClr val="C00000"/>
                </a:solidFill>
              </a:rPr>
              <a:t>第一个</a:t>
            </a:r>
            <a:r>
              <a:rPr lang="zh-CN" altLang="en-US" sz="2400" b="1" dirty="0"/>
              <a:t>制定了可以付诸实施的比较完整的土地革命纲领和路线。</a:t>
            </a: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94954"/>
                                        </p:tgtEl>
                                        <p:attrNameLst>
                                          <p:attrName>style.visibility</p:attrName>
                                        </p:attrNameLst>
                                      </p:cBhvr>
                                      <p:to>
                                        <p:strVal val="visible"/>
                                      </p:to>
                                    </p:set>
                                    <p:animEffect transition="in" filter="slide(fromLeft)">
                                      <p:cBhvr>
                                        <p:cTn id="7" dur="500"/>
                                        <p:tgtEl>
                                          <p:spTgt spid="59495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594946"/>
                                        </p:tgtEl>
                                        <p:attrNameLst>
                                          <p:attrName>style.visibility</p:attrName>
                                        </p:attrNameLst>
                                      </p:cBhvr>
                                      <p:to>
                                        <p:strVal val="visible"/>
                                      </p:to>
                                    </p:set>
                                    <p:animEffect transition="in" filter="slide(fromTop)">
                                      <p:cBhvr>
                                        <p:cTn id="12" dur="500"/>
                                        <p:tgtEl>
                                          <p:spTgt spid="5949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94947"/>
                                        </p:tgtEl>
                                        <p:attrNameLst>
                                          <p:attrName>style.visibility</p:attrName>
                                        </p:attrNameLst>
                                      </p:cBhvr>
                                      <p:to>
                                        <p:strVal val="visible"/>
                                      </p:to>
                                    </p:set>
                                    <p:animEffect transition="in" filter="slide(fromBottom)">
                                      <p:cBhvr>
                                        <p:cTn id="17" dur="500"/>
                                        <p:tgtEl>
                                          <p:spTgt spid="594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标题 661505"/>
          <p:cNvSpPr>
            <a:spLocks noGrp="1"/>
          </p:cNvSpPr>
          <p:nvPr>
            <p:ph type="title"/>
          </p:nvPr>
        </p:nvSpPr>
        <p:spPr>
          <a:xfrm>
            <a:off x="323528" y="188640"/>
            <a:ext cx="7772400" cy="936104"/>
          </a:xfrm>
        </p:spPr>
        <p:txBody>
          <a:bodyPr/>
          <a:lstStyle/>
          <a:p>
            <a:r>
              <a:rPr lang="zh-CN" altLang="en-US" b="1" dirty="0" smtClean="0">
                <a:effectLst>
                  <a:outerShdw blurRad="38100" dist="38100" dir="2700000" algn="tl">
                    <a:srgbClr val="C0C0C0"/>
                  </a:outerShdw>
                </a:effectLst>
              </a:rPr>
              <a:t>③</a:t>
            </a:r>
            <a:r>
              <a:rPr lang="zh-CN" altLang="en-US" b="1" dirty="0" smtClean="0">
                <a:solidFill>
                  <a:schemeClr val="tx1"/>
                </a:solidFill>
                <a:effectLst>
                  <a:outerShdw blurRad="38100" dist="38100" dir="2700000" algn="tl">
                    <a:srgbClr val="C0C0C0"/>
                  </a:outerShdw>
                </a:effectLst>
              </a:rPr>
              <a:t>土地革命的作用</a:t>
            </a:r>
          </a:p>
        </p:txBody>
      </p:sp>
      <p:sp>
        <p:nvSpPr>
          <p:cNvPr id="63490" name="文本占位符 661506"/>
          <p:cNvSpPr>
            <a:spLocks noGrp="1" noChangeArrowheads="1"/>
          </p:cNvSpPr>
          <p:nvPr>
            <p:ph sz="quarter" idx="1"/>
          </p:nvPr>
        </p:nvSpPr>
        <p:spPr>
          <a:xfrm>
            <a:off x="683568" y="1700808"/>
            <a:ext cx="3672408" cy="4104456"/>
          </a:xfrm>
          <a:solidFill>
            <a:srgbClr val="FFFFFF"/>
          </a:solidFill>
        </p:spPr>
        <p:txBody>
          <a:bodyPr>
            <a:normAutofit/>
          </a:bodyPr>
          <a:lstStyle/>
          <a:p>
            <a:pPr lvl="0">
              <a:lnSpc>
                <a:spcPct val="90000"/>
              </a:lnSpc>
            </a:pPr>
            <a:r>
              <a:rPr lang="zh-CN" altLang="en-US" sz="2400" b="1" dirty="0" smtClean="0"/>
              <a:t>根据地热火朝天的“打土豪，分田地”斗争，充分调动了广大农民发展生产和参军参战的积极性。</a:t>
            </a:r>
            <a:endParaRPr lang="en-US" altLang="zh-CN" sz="2400" b="1" dirty="0" smtClean="0"/>
          </a:p>
          <a:p>
            <a:pPr lvl="0">
              <a:lnSpc>
                <a:spcPct val="90000"/>
              </a:lnSpc>
            </a:pPr>
            <a:r>
              <a:rPr lang="zh-CN" altLang="en-US" sz="2400" b="1" dirty="0" smtClean="0">
                <a:solidFill>
                  <a:srgbClr val="C00000"/>
                </a:solidFill>
              </a:rPr>
              <a:t>中国革命能够得到坚持和发展的根本原因</a:t>
            </a:r>
            <a:r>
              <a:rPr lang="zh-CN" altLang="en-US" sz="2400" b="1" dirty="0" smtClean="0"/>
              <a:t>，就在于中国共产党紧紧地依靠了农民，领导农民进行了土地制度的革命。</a:t>
            </a:r>
          </a:p>
          <a:p>
            <a:pPr>
              <a:lnSpc>
                <a:spcPct val="90000"/>
              </a:lnSpc>
            </a:pPr>
            <a:endParaRPr lang="zh-CN" altLang="en-US" sz="2400" b="1" dirty="0" smtClean="0"/>
          </a:p>
        </p:txBody>
      </p:sp>
      <p:pic>
        <p:nvPicPr>
          <p:cNvPr id="63497" name="Picture 9" descr="20110622091147866"/>
          <p:cNvPicPr>
            <a:picLocks noChangeAspect="1" noChangeArrowheads="1"/>
          </p:cNvPicPr>
          <p:nvPr/>
        </p:nvPicPr>
        <p:blipFill>
          <a:blip r:embed="rId2" cstate="print"/>
          <a:srcRect/>
          <a:stretch>
            <a:fillRect/>
          </a:stretch>
        </p:blipFill>
        <p:spPr bwMode="auto">
          <a:xfrm>
            <a:off x="5076056" y="3789040"/>
            <a:ext cx="3786354" cy="2664296"/>
          </a:xfrm>
          <a:prstGeom prst="rect">
            <a:avLst/>
          </a:prstGeom>
          <a:noFill/>
        </p:spPr>
      </p:pic>
      <p:sp>
        <p:nvSpPr>
          <p:cNvPr id="6" name="矩形 5"/>
          <p:cNvSpPr/>
          <p:nvPr/>
        </p:nvSpPr>
        <p:spPr>
          <a:xfrm>
            <a:off x="5436096" y="260648"/>
            <a:ext cx="3168352" cy="3416320"/>
          </a:xfrm>
          <a:prstGeom prst="rect">
            <a:avLst/>
          </a:prstGeom>
        </p:spPr>
        <p:txBody>
          <a:bodyPr wrap="square">
            <a:spAutoFit/>
          </a:bodyPr>
          <a:lstStyle/>
          <a:p>
            <a:r>
              <a:rPr lang="zh-CN" altLang="en-US" b="1" dirty="0" smtClean="0"/>
              <a:t>红军同志来这方，</a:t>
            </a:r>
            <a:br>
              <a:rPr lang="zh-CN" altLang="en-US" b="1" dirty="0" smtClean="0"/>
            </a:br>
            <a:r>
              <a:rPr lang="zh-CN" altLang="en-US" b="1" dirty="0" smtClean="0"/>
              <a:t>半夜三更出太阳。 </a:t>
            </a:r>
            <a:r>
              <a:rPr lang="en-US" altLang="zh-CN" b="1" dirty="0" smtClean="0"/>
              <a:t>… …</a:t>
            </a:r>
          </a:p>
          <a:p>
            <a:r>
              <a:rPr lang="zh-CN" altLang="en-US" b="1" dirty="0" smtClean="0"/>
              <a:t>夺回了地夺回了田，</a:t>
            </a:r>
            <a:br>
              <a:rPr lang="zh-CN" altLang="en-US" b="1" dirty="0" smtClean="0"/>
            </a:br>
            <a:r>
              <a:rPr lang="zh-CN" altLang="en-US" b="1" dirty="0" smtClean="0"/>
              <a:t>夺回了房产夺回了权。</a:t>
            </a:r>
            <a:br>
              <a:rPr lang="zh-CN" altLang="en-US" b="1" dirty="0" smtClean="0"/>
            </a:br>
            <a:r>
              <a:rPr lang="zh-CN" altLang="en-US" b="1" dirty="0" smtClean="0"/>
              <a:t>穷人从此伸腰杆，</a:t>
            </a:r>
            <a:br>
              <a:rPr lang="zh-CN" altLang="en-US" b="1" dirty="0" smtClean="0"/>
            </a:br>
            <a:r>
              <a:rPr lang="zh-CN" altLang="en-US" b="1" dirty="0" smtClean="0"/>
              <a:t>有吃有穿比蜜甜。</a:t>
            </a:r>
            <a:br>
              <a:rPr lang="zh-CN" altLang="en-US" b="1" dirty="0" smtClean="0"/>
            </a:br>
            <a:r>
              <a:rPr lang="zh-CN" altLang="en-US" b="1" dirty="0" smtClean="0"/>
              <a:t>锄头下面开金花，</a:t>
            </a:r>
            <a:br>
              <a:rPr lang="zh-CN" altLang="en-US" b="1" dirty="0" smtClean="0"/>
            </a:br>
            <a:r>
              <a:rPr lang="zh-CN" altLang="en-US" b="1" dirty="0" smtClean="0"/>
              <a:t>锄头下同长粮棉。</a:t>
            </a:r>
            <a:br>
              <a:rPr lang="zh-CN" altLang="en-US" b="1" dirty="0" smtClean="0"/>
            </a:br>
            <a:r>
              <a:rPr lang="zh-CN" altLang="en-US" b="1" dirty="0" smtClean="0"/>
              <a:t>大爹干活哼小调，</a:t>
            </a:r>
            <a:br>
              <a:rPr lang="zh-CN" altLang="en-US" b="1" dirty="0" smtClean="0"/>
            </a:br>
            <a:r>
              <a:rPr lang="zh-CN" altLang="en-US" b="1" dirty="0" smtClean="0"/>
              <a:t>婆婆走路像风旋。</a:t>
            </a:r>
            <a:endParaRPr lang="en-US" altLang="zh-CN" b="1" dirty="0" smtClean="0"/>
          </a:p>
          <a:p>
            <a:r>
              <a:rPr lang="en-US" altLang="zh-CN" dirty="0" smtClean="0"/>
              <a:t>----</a:t>
            </a:r>
            <a:r>
              <a:rPr lang="zh-CN" altLang="en-US" b="1" dirty="0" smtClean="0"/>
              <a:t>川北通南巴地区（通江、南充和巴州）流传的民歌</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41" name="文本框 526340"/>
          <p:cNvSpPr txBox="1">
            <a:spLocks noChangeArrowheads="1"/>
          </p:cNvSpPr>
          <p:nvPr/>
        </p:nvSpPr>
        <p:spPr bwMode="auto">
          <a:xfrm>
            <a:off x="251520" y="1556792"/>
            <a:ext cx="8640960" cy="830997"/>
          </a:xfrm>
          <a:prstGeom prst="rect">
            <a:avLst/>
          </a:prstGeom>
          <a:solidFill>
            <a:schemeClr val="bg1"/>
          </a:solidFill>
          <a:ln w="9525">
            <a:noFill/>
            <a:miter lim="800000"/>
            <a:headEnd/>
            <a:tailEnd/>
          </a:ln>
        </p:spPr>
        <p:txBody>
          <a:bodyPr wrap="square">
            <a:spAutoFit/>
          </a:bodyPr>
          <a:lstStyle/>
          <a:p>
            <a:pPr>
              <a:spcBef>
                <a:spcPct val="50000"/>
              </a:spcBef>
            </a:pPr>
            <a:r>
              <a:rPr lang="zh-CN" altLang="en-US" sz="2400" b="1" dirty="0" smtClean="0">
                <a:ea typeface="华文新魏" pitchFamily="2" charset="-122"/>
              </a:rPr>
              <a:t>    国统区</a:t>
            </a:r>
            <a:r>
              <a:rPr lang="zh-CN" altLang="en-US" sz="2400" b="1" dirty="0">
                <a:ea typeface="华文新魏" pitchFamily="2" charset="-122"/>
              </a:rPr>
              <a:t>的共产党员和进步文化界人士还在文化战线上开展了反“围剿”的斗争，形成了声势浩大的左翼文化运动。</a:t>
            </a:r>
          </a:p>
        </p:txBody>
      </p:sp>
      <p:sp>
        <p:nvSpPr>
          <p:cNvPr id="64526" name="矩形 526354"/>
          <p:cNvSpPr>
            <a:spLocks noChangeArrowheads="1"/>
          </p:cNvSpPr>
          <p:nvPr/>
        </p:nvSpPr>
        <p:spPr bwMode="auto">
          <a:xfrm>
            <a:off x="107504" y="277813"/>
            <a:ext cx="8579296" cy="1206972"/>
          </a:xfrm>
          <a:prstGeom prst="rect">
            <a:avLst/>
          </a:prstGeom>
          <a:solidFill>
            <a:srgbClr val="FFFFFF"/>
          </a:solidFill>
          <a:ln w="9525">
            <a:solidFill>
              <a:srgbClr val="FFFFFF"/>
            </a:solidFill>
            <a:miter lim="800000"/>
            <a:headEnd/>
            <a:tailEnd/>
          </a:ln>
        </p:spPr>
        <p:txBody>
          <a:bodyPr/>
          <a:lstStyle/>
          <a:p>
            <a:pPr>
              <a:spcBef>
                <a:spcPct val="0"/>
              </a:spcBef>
            </a:pPr>
            <a:r>
              <a:rPr lang="zh-CN" altLang="en-US" sz="4000" b="1" dirty="0">
                <a:solidFill>
                  <a:schemeClr val="tx2"/>
                </a:solidFill>
                <a:latin typeface="华文新魏" pitchFamily="2" charset="-122"/>
                <a:ea typeface="华文新魏" pitchFamily="2" charset="-122"/>
              </a:rPr>
              <a:t>（</a:t>
            </a:r>
            <a:r>
              <a:rPr lang="en-US" altLang="zh-CN" sz="4000" b="1" dirty="0">
                <a:solidFill>
                  <a:schemeClr val="tx2"/>
                </a:solidFill>
                <a:latin typeface="华文新魏" pitchFamily="2" charset="-122"/>
                <a:ea typeface="华文新魏" pitchFamily="2" charset="-122"/>
              </a:rPr>
              <a:t>3</a:t>
            </a:r>
            <a:r>
              <a:rPr lang="zh-CN" altLang="en-US" sz="4000" b="1" dirty="0">
                <a:solidFill>
                  <a:schemeClr val="tx2"/>
                </a:solidFill>
                <a:latin typeface="华文新魏" pitchFamily="2" charset="-122"/>
                <a:ea typeface="华文新魏" pitchFamily="2" charset="-122"/>
              </a:rPr>
              <a:t>）开展声势浩大的左翼文化运动</a:t>
            </a:r>
          </a:p>
        </p:txBody>
      </p:sp>
      <p:pic>
        <p:nvPicPr>
          <p:cNvPr id="18434" name="Picture 2" descr="http://img.ph.126.net/w0e6iwEBxABtzAJv6eZbOg==/97390341958717108.jpg"/>
          <p:cNvPicPr>
            <a:picLocks noChangeAspect="1" noChangeArrowheads="1"/>
          </p:cNvPicPr>
          <p:nvPr/>
        </p:nvPicPr>
        <p:blipFill>
          <a:blip r:embed="rId2" cstate="print"/>
          <a:srcRect/>
          <a:stretch>
            <a:fillRect/>
          </a:stretch>
        </p:blipFill>
        <p:spPr bwMode="auto">
          <a:xfrm>
            <a:off x="251520" y="2780928"/>
            <a:ext cx="2066996" cy="2888283"/>
          </a:xfrm>
          <a:prstGeom prst="rect">
            <a:avLst/>
          </a:prstGeom>
          <a:noFill/>
        </p:spPr>
      </p:pic>
      <p:sp>
        <p:nvSpPr>
          <p:cNvPr id="17" name="矩形 16"/>
          <p:cNvSpPr/>
          <p:nvPr/>
        </p:nvSpPr>
        <p:spPr>
          <a:xfrm>
            <a:off x="467544" y="5661248"/>
            <a:ext cx="1519968" cy="276999"/>
          </a:xfrm>
          <a:prstGeom prst="rect">
            <a:avLst/>
          </a:prstGeom>
        </p:spPr>
        <p:txBody>
          <a:bodyPr wrap="none">
            <a:spAutoFit/>
          </a:bodyPr>
          <a:lstStyle/>
          <a:p>
            <a:r>
              <a:rPr lang="zh-CN" altLang="en-US" sz="1200" b="1" dirty="0" smtClean="0">
                <a:latin typeface="华文新魏" pitchFamily="2" charset="-122"/>
                <a:ea typeface="华文新魏" pitchFamily="2" charset="-122"/>
              </a:rPr>
              <a:t>鲁迅（</a:t>
            </a:r>
            <a:r>
              <a:rPr lang="en-US" altLang="zh-CN" sz="1200" b="1" dirty="0" smtClean="0">
                <a:latin typeface="华文新魏" pitchFamily="2" charset="-122"/>
                <a:ea typeface="华文新魏" pitchFamily="2" charset="-122"/>
              </a:rPr>
              <a:t>1881--1936</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pic>
        <p:nvPicPr>
          <p:cNvPr id="18436" name="Picture 4" descr="http://epaper.xiancn.com/xawb/res/1/21/2011-02/10/06/res07_attpic_brief.jpg"/>
          <p:cNvPicPr>
            <a:picLocks noChangeAspect="1" noChangeArrowheads="1"/>
          </p:cNvPicPr>
          <p:nvPr/>
        </p:nvPicPr>
        <p:blipFill>
          <a:blip r:embed="rId3" cstate="print"/>
          <a:srcRect/>
          <a:stretch>
            <a:fillRect/>
          </a:stretch>
        </p:blipFill>
        <p:spPr bwMode="auto">
          <a:xfrm>
            <a:off x="2627784" y="3212976"/>
            <a:ext cx="2009998" cy="2818464"/>
          </a:xfrm>
          <a:prstGeom prst="rect">
            <a:avLst/>
          </a:prstGeom>
          <a:noFill/>
        </p:spPr>
      </p:pic>
      <p:sp>
        <p:nvSpPr>
          <p:cNvPr id="19" name="矩形 18"/>
          <p:cNvSpPr/>
          <p:nvPr/>
        </p:nvSpPr>
        <p:spPr>
          <a:xfrm>
            <a:off x="2699792" y="6093296"/>
            <a:ext cx="1701107" cy="276999"/>
          </a:xfrm>
          <a:prstGeom prst="rect">
            <a:avLst/>
          </a:prstGeom>
        </p:spPr>
        <p:txBody>
          <a:bodyPr wrap="none">
            <a:spAutoFit/>
          </a:bodyPr>
          <a:lstStyle/>
          <a:p>
            <a:r>
              <a:rPr lang="zh-CN" altLang="en-US" sz="1200" b="1" dirty="0" smtClean="0">
                <a:latin typeface="华文新魏" pitchFamily="2" charset="-122"/>
                <a:ea typeface="华文新魏" pitchFamily="2" charset="-122"/>
              </a:rPr>
              <a:t>瞿秋白（</a:t>
            </a:r>
            <a:r>
              <a:rPr lang="en-US" altLang="zh-CN" sz="1200" b="1" dirty="0" smtClean="0">
                <a:latin typeface="华文新魏" pitchFamily="2" charset="-122"/>
                <a:ea typeface="华文新魏" pitchFamily="2" charset="-122"/>
              </a:rPr>
              <a:t>1899--1935</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sp>
        <p:nvSpPr>
          <p:cNvPr id="18438" name="AutoShape 6" descr="冼星海"/>
          <p:cNvSpPr>
            <a:spLocks noChangeAspect="1" noChangeArrowheads="1"/>
          </p:cNvSpPr>
          <p:nvPr/>
        </p:nvSpPr>
        <p:spPr bwMode="auto">
          <a:xfrm>
            <a:off x="63500" y="-136525"/>
            <a:ext cx="2571750" cy="2571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9154" name="Picture 2" descr="http://p4.img.cctvpic.com/20120405/images/1333622105877_1333622105877_r.jpg"/>
          <p:cNvPicPr>
            <a:picLocks noChangeAspect="1" noChangeArrowheads="1"/>
          </p:cNvPicPr>
          <p:nvPr/>
        </p:nvPicPr>
        <p:blipFill>
          <a:blip r:embed="rId4" cstate="print"/>
          <a:srcRect/>
          <a:stretch>
            <a:fillRect/>
          </a:stretch>
        </p:blipFill>
        <p:spPr bwMode="auto">
          <a:xfrm>
            <a:off x="4788024" y="2852936"/>
            <a:ext cx="2088232" cy="2748494"/>
          </a:xfrm>
          <a:prstGeom prst="rect">
            <a:avLst/>
          </a:prstGeom>
          <a:noFill/>
        </p:spPr>
      </p:pic>
      <p:sp>
        <p:nvSpPr>
          <p:cNvPr id="16" name="矩形 15"/>
          <p:cNvSpPr/>
          <p:nvPr/>
        </p:nvSpPr>
        <p:spPr>
          <a:xfrm>
            <a:off x="5076056" y="5661248"/>
            <a:ext cx="1604927" cy="276999"/>
          </a:xfrm>
          <a:prstGeom prst="rect">
            <a:avLst/>
          </a:prstGeom>
        </p:spPr>
        <p:txBody>
          <a:bodyPr wrap="none">
            <a:spAutoFit/>
          </a:bodyPr>
          <a:lstStyle/>
          <a:p>
            <a:r>
              <a:rPr lang="zh-CN" altLang="en-US" sz="1200" b="1" dirty="0" smtClean="0">
                <a:latin typeface="华文新魏" pitchFamily="2" charset="-122"/>
                <a:ea typeface="华文新魏" pitchFamily="2" charset="-122"/>
              </a:rPr>
              <a:t>冼星海</a:t>
            </a:r>
            <a:r>
              <a:rPr lang="en-US" altLang="zh-CN" sz="1200" b="1" dirty="0" smtClean="0">
                <a:latin typeface="华文新魏" pitchFamily="2" charset="-122"/>
                <a:ea typeface="华文新魏" pitchFamily="2" charset="-122"/>
              </a:rPr>
              <a:t>(1905--1945</a:t>
            </a:r>
            <a:r>
              <a:rPr lang="zh-CN" altLang="en-US" sz="1200" b="1" dirty="0" smtClean="0">
                <a:latin typeface="华文新魏" pitchFamily="2" charset="-122"/>
                <a:ea typeface="华文新魏" pitchFamily="2" charset="-122"/>
              </a:rPr>
              <a:t>）</a:t>
            </a:r>
          </a:p>
        </p:txBody>
      </p:sp>
      <p:pic>
        <p:nvPicPr>
          <p:cNvPr id="49156" name="Picture 4" descr="茅盾"/>
          <p:cNvPicPr>
            <a:picLocks noChangeAspect="1" noChangeArrowheads="1"/>
          </p:cNvPicPr>
          <p:nvPr/>
        </p:nvPicPr>
        <p:blipFill>
          <a:blip r:embed="rId5" cstate="print"/>
          <a:srcRect/>
          <a:stretch>
            <a:fillRect/>
          </a:stretch>
        </p:blipFill>
        <p:spPr bwMode="auto">
          <a:xfrm>
            <a:off x="7020272" y="2996952"/>
            <a:ext cx="1977684" cy="2808312"/>
          </a:xfrm>
          <a:prstGeom prst="rect">
            <a:avLst/>
          </a:prstGeom>
          <a:noFill/>
        </p:spPr>
      </p:pic>
      <p:sp>
        <p:nvSpPr>
          <p:cNvPr id="18" name="矩形 17"/>
          <p:cNvSpPr/>
          <p:nvPr/>
        </p:nvSpPr>
        <p:spPr>
          <a:xfrm>
            <a:off x="7308304" y="5805264"/>
            <a:ext cx="1420582" cy="276999"/>
          </a:xfrm>
          <a:prstGeom prst="rect">
            <a:avLst/>
          </a:prstGeom>
        </p:spPr>
        <p:txBody>
          <a:bodyPr wrap="none">
            <a:spAutoFit/>
          </a:bodyPr>
          <a:lstStyle/>
          <a:p>
            <a:r>
              <a:rPr lang="zh-CN" altLang="en-US" sz="1200" b="1" dirty="0" smtClean="0">
                <a:latin typeface="华文新魏" pitchFamily="2" charset="-122"/>
                <a:ea typeface="华文新魏" pitchFamily="2" charset="-122"/>
              </a:rPr>
              <a:t>茅盾</a:t>
            </a:r>
            <a:r>
              <a:rPr lang="en-US" altLang="zh-CN" sz="1200" b="1" dirty="0" smtClean="0">
                <a:latin typeface="华文新魏" pitchFamily="2" charset="-122"/>
                <a:ea typeface="华文新魏" pitchFamily="2" charset="-122"/>
              </a:rPr>
              <a:t>(1896--1981</a:t>
            </a:r>
            <a:r>
              <a:rPr lang="zh-CN" altLang="en-US" sz="1200" b="1" dirty="0" smtClean="0">
                <a:latin typeface="华文新魏" pitchFamily="2" charset="-122"/>
                <a:ea typeface="华文新魏" pitchFamily="2" charset="-122"/>
              </a:rPr>
              <a:t>）</a:t>
            </a: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26341"/>
                                        </p:tgtEl>
                                        <p:attrNameLst>
                                          <p:attrName>style.visibility</p:attrName>
                                        </p:attrNameLst>
                                      </p:cBhvr>
                                      <p:to>
                                        <p:strVal val="visible"/>
                                      </p:to>
                                    </p:set>
                                    <p:animEffect transition="in" filter="slide(fromLeft)">
                                      <p:cBhvr>
                                        <p:cTn id="7" dur="500"/>
                                        <p:tgtEl>
                                          <p:spTgt spid="526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矩形 527398"/>
          <p:cNvSpPr>
            <a:spLocks noGrp="1" noChangeArrowheads="1"/>
          </p:cNvSpPr>
          <p:nvPr>
            <p:ph type="title"/>
          </p:nvPr>
        </p:nvSpPr>
        <p:spPr>
          <a:xfrm>
            <a:off x="251520" y="188640"/>
            <a:ext cx="8640960" cy="936104"/>
          </a:xfrm>
          <a:ln/>
        </p:spPr>
        <p:txBody>
          <a:bodyPr>
            <a:normAutofit/>
          </a:bodyPr>
          <a:lstStyle/>
          <a:p>
            <a:r>
              <a:rPr lang="zh-CN" altLang="en-US" b="1" dirty="0" smtClean="0"/>
              <a:t>二、</a:t>
            </a:r>
            <a:r>
              <a:rPr lang="zh-CN" altLang="en-US" b="1" dirty="0" smtClean="0">
                <a:effectLst>
                  <a:outerShdw blurRad="38100" dist="38100" dir="2700000" algn="tl">
                    <a:srgbClr val="C0C0C0"/>
                  </a:outerShdw>
                </a:effectLst>
              </a:rPr>
              <a:t>中国革命在探索中曲折前进</a:t>
            </a:r>
          </a:p>
        </p:txBody>
      </p:sp>
      <p:sp>
        <p:nvSpPr>
          <p:cNvPr id="122883" name="Rectangle 3"/>
          <p:cNvSpPr>
            <a:spLocks noGrp="1" noChangeArrowheads="1"/>
          </p:cNvSpPr>
          <p:nvPr>
            <p:ph sz="quarter" idx="1"/>
          </p:nvPr>
        </p:nvSpPr>
        <p:spPr>
          <a:xfrm>
            <a:off x="323528" y="2204864"/>
            <a:ext cx="2098675" cy="3925887"/>
          </a:xfrm>
        </p:spPr>
        <p:txBody>
          <a:bodyPr>
            <a:normAutofit/>
          </a:bodyPr>
          <a:lstStyle/>
          <a:p>
            <a:r>
              <a:rPr lang="zh-CN" altLang="en-US" sz="2400" b="1" dirty="0" smtClean="0"/>
              <a:t>经过三次反“围剿”作战的胜利，</a:t>
            </a:r>
            <a:r>
              <a:rPr lang="en-US" altLang="zh-CN" sz="2400" b="1" dirty="0" smtClean="0"/>
              <a:t>1931</a:t>
            </a:r>
            <a:r>
              <a:rPr lang="zh-CN" altLang="en-US" sz="2400" b="1" dirty="0" smtClean="0"/>
              <a:t>年</a:t>
            </a:r>
            <a:r>
              <a:rPr lang="zh-CN" altLang="en-US" sz="2400" b="1" dirty="0" smtClean="0">
                <a:solidFill>
                  <a:srgbClr val="FF0000"/>
                </a:solidFill>
              </a:rPr>
              <a:t>赣南、闽西</a:t>
            </a:r>
            <a:r>
              <a:rPr lang="zh-CN" altLang="en-US" sz="2400" b="1" dirty="0" smtClean="0"/>
              <a:t>根据地连成一片，形成了</a:t>
            </a:r>
            <a:r>
              <a:rPr lang="zh-CN" altLang="en-US" sz="2400" b="1" dirty="0" smtClean="0">
                <a:solidFill>
                  <a:srgbClr val="FF0000"/>
                </a:solidFill>
              </a:rPr>
              <a:t>中央革命根据地</a:t>
            </a:r>
            <a:r>
              <a:rPr lang="zh-CN" altLang="en-US" sz="2400" b="1" dirty="0" smtClean="0"/>
              <a:t>。</a:t>
            </a:r>
          </a:p>
        </p:txBody>
      </p:sp>
      <p:sp>
        <p:nvSpPr>
          <p:cNvPr id="527385" name="矩形 527384"/>
          <p:cNvSpPr/>
          <p:nvPr/>
        </p:nvSpPr>
        <p:spPr>
          <a:xfrm>
            <a:off x="179512" y="1268760"/>
            <a:ext cx="7869312" cy="863600"/>
          </a:xfrm>
          <a:prstGeom prst="rect">
            <a:avLst/>
          </a:prstGeom>
          <a:noFill/>
          <a:ln w="9525">
            <a:noFill/>
            <a:miter/>
          </a:ln>
        </p:spPr>
        <p:txBody>
          <a:bodyPr/>
          <a:lstStyle>
            <a:lvl1pPr marL="0" lvl="0" indent="0" algn="l" defTabSz="914400" eaLnBrk="1" fontAlgn="base" latinLnBrk="0" hangingPunct="1">
              <a:spcBef>
                <a:spcPct val="0"/>
              </a:spcBef>
              <a:spcAft>
                <a:spcPct val="0"/>
              </a:spcAft>
              <a:buClr>
                <a:srgbClr val="000000"/>
              </a:buClr>
              <a:buNone/>
              <a:defRPr sz="4200" b="0" i="0" u="none" kern="1200" baseline="0">
                <a:solidFill>
                  <a:schemeClr val="tx2"/>
                </a:solidFill>
                <a:latin typeface="Garamond" pitchFamily="18" charset="0"/>
                <a:ea typeface="宋体" pitchFamily="2" charset="-122"/>
              </a:defRPr>
            </a:lvl1pPr>
          </a:lstStyle>
          <a:p>
            <a:r>
              <a:rPr lang="zh-CN" altLang="en-US" sz="3200" b="1" noProof="1">
                <a:effectLst>
                  <a:outerShdw blurRad="38100" dist="38100" dir="2700000">
                    <a:srgbClr val="C0C0C0"/>
                  </a:outerShdw>
                </a:effectLst>
                <a:latin typeface="华文新魏" pitchFamily="2" charset="-122"/>
                <a:ea typeface="华文新魏" pitchFamily="2" charset="-122"/>
                <a:cs typeface="+mn-ea"/>
              </a:rPr>
              <a:t>（一）土地革命战争的发展及其挫折</a:t>
            </a:r>
            <a:r>
              <a:rPr lang="zh-CN" altLang="en-US" b="1" noProof="1">
                <a:effectLst>
                  <a:outerShdw blurRad="38100" dist="38100" dir="2700000">
                    <a:srgbClr val="C0C0C0"/>
                  </a:outerShdw>
                </a:effectLst>
                <a:latin typeface="华文新魏" pitchFamily="2" charset="-122"/>
                <a:ea typeface="华文新魏" pitchFamily="2" charset="-122"/>
                <a:cs typeface="+mn-ea"/>
              </a:rPr>
              <a:t> </a:t>
            </a:r>
            <a:endParaRPr lang="zh-CN" altLang="en-US" b="1" noProof="1">
              <a:effectLst>
                <a:outerShdw blurRad="38100" dist="38100" dir="2700000">
                  <a:srgbClr val="C0C0C0"/>
                </a:outerShdw>
              </a:effectLst>
              <a:latin typeface="华文新魏" pitchFamily="2" charset="-122"/>
              <a:ea typeface="华文新魏" pitchFamily="2" charset="-122"/>
            </a:endParaRPr>
          </a:p>
        </p:txBody>
      </p:sp>
      <p:pic>
        <p:nvPicPr>
          <p:cNvPr id="122888" name="图片 524293" descr="D0308">
            <a:hlinkClick r:id="rId2"/>
          </p:cNvPr>
          <p:cNvPicPr>
            <a:picLocks noChangeAspect="1" noChangeArrowheads="1"/>
          </p:cNvPicPr>
          <p:nvPr/>
        </p:nvPicPr>
        <p:blipFill>
          <a:blip r:embed="rId3" cstate="print"/>
          <a:srcRect/>
          <a:stretch>
            <a:fillRect/>
          </a:stretch>
        </p:blipFill>
        <p:spPr bwMode="auto">
          <a:xfrm>
            <a:off x="2700338" y="2133600"/>
            <a:ext cx="6192837" cy="417512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文本占位符 385025" descr="新军阀图版"/>
          <p:cNvPicPr>
            <a:picLocks noGrp="1" noChangeAspect="1" noChangeArrowheads="1"/>
          </p:cNvPicPr>
          <p:nvPr>
            <p:ph sz="quarter" idx="1"/>
          </p:nvPr>
        </p:nvPicPr>
        <p:blipFill>
          <a:blip r:embed="rId3" cstate="print"/>
          <a:srcRect/>
          <a:stretch>
            <a:fillRect/>
          </a:stretch>
        </p:blipFill>
        <p:spPr>
          <a:xfrm>
            <a:off x="2051720" y="260648"/>
            <a:ext cx="6481825" cy="3312368"/>
          </a:xfrm>
        </p:spPr>
      </p:pic>
      <p:sp>
        <p:nvSpPr>
          <p:cNvPr id="14338" name="文本框 385026"/>
          <p:cNvSpPr txBox="1">
            <a:spLocks noChangeArrowheads="1"/>
          </p:cNvSpPr>
          <p:nvPr/>
        </p:nvSpPr>
        <p:spPr bwMode="auto">
          <a:xfrm>
            <a:off x="1043608" y="188640"/>
            <a:ext cx="615553" cy="3581400"/>
          </a:xfrm>
          <a:prstGeom prst="rect">
            <a:avLst/>
          </a:prstGeom>
          <a:noFill/>
          <a:ln w="9525">
            <a:solidFill>
              <a:srgbClr val="CC99FF"/>
            </a:solidFill>
            <a:miter lim="800000"/>
            <a:headEnd/>
            <a:tailEnd/>
          </a:ln>
        </p:spPr>
        <p:txBody>
          <a:bodyPr vert="eaVert">
            <a:spAutoFit/>
          </a:bodyPr>
          <a:lstStyle/>
          <a:p>
            <a:pPr algn="ctr">
              <a:spcBef>
                <a:spcPct val="0"/>
              </a:spcBef>
            </a:pPr>
            <a:r>
              <a:rPr lang="zh-CN" altLang="en-US" sz="2800" b="1" dirty="0">
                <a:latin typeface="华文新魏" pitchFamily="2" charset="-122"/>
                <a:ea typeface="华文新魏" pitchFamily="2" charset="-122"/>
              </a:rPr>
              <a:t>国民党新军阀割据图</a:t>
            </a:r>
          </a:p>
        </p:txBody>
      </p:sp>
      <p:sp>
        <p:nvSpPr>
          <p:cNvPr id="14339" name="矩形 385028"/>
          <p:cNvSpPr>
            <a:spLocks noChangeArrowheads="1"/>
          </p:cNvSpPr>
          <p:nvPr/>
        </p:nvSpPr>
        <p:spPr bwMode="auto">
          <a:xfrm>
            <a:off x="395536" y="3933056"/>
            <a:ext cx="8569077" cy="2305050"/>
          </a:xfrm>
          <a:prstGeom prst="rect">
            <a:avLst/>
          </a:prstGeom>
          <a:noFill/>
          <a:ln w="9525">
            <a:solidFill>
              <a:srgbClr val="FFFFFF"/>
            </a:solidFill>
            <a:miter lim="800000"/>
            <a:headEnd/>
            <a:tailEnd/>
          </a:ln>
        </p:spPr>
        <p:txBody>
          <a:bodyPr/>
          <a:lstStyle/>
          <a:p>
            <a:pPr marL="342900" indent="-342900">
              <a:spcBef>
                <a:spcPct val="0"/>
              </a:spcBef>
              <a:buClr>
                <a:schemeClr val="accent1"/>
              </a:buClr>
              <a:buSzPct val="65000"/>
              <a:buFont typeface="Wingdings" pitchFamily="2" charset="2"/>
              <a:buNone/>
            </a:pPr>
            <a:r>
              <a:rPr lang="en-US" altLang="en-US" sz="3000" b="0" dirty="0"/>
              <a:t>◆</a:t>
            </a:r>
            <a:r>
              <a:rPr lang="en-US" altLang="zh-CN" sz="2400" b="1" dirty="0">
                <a:latin typeface="华文新魏" pitchFamily="2" charset="-122"/>
                <a:ea typeface="华文新魏" pitchFamily="2" charset="-122"/>
              </a:rPr>
              <a:t>1929</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月，国民党三大，蒋任国民政府主席兼总司令。</a:t>
            </a:r>
            <a:r>
              <a:rPr lang="en-US" altLang="zh-CN" sz="2400" b="1" dirty="0" smtClean="0">
                <a:latin typeface="华文新魏" pitchFamily="2" charset="-122"/>
                <a:ea typeface="华文新魏" pitchFamily="2" charset="-122"/>
              </a:rPr>
              <a:t>3-6</a:t>
            </a:r>
            <a:r>
              <a:rPr lang="zh-CN" altLang="en-US" sz="2400" b="1" dirty="0">
                <a:latin typeface="华文新魏" pitchFamily="2" charset="-122"/>
                <a:ea typeface="华文新魏" pitchFamily="2" charset="-122"/>
              </a:rPr>
              <a:t>月，蒋桂战争，桂败。</a:t>
            </a:r>
            <a:r>
              <a:rPr lang="en-US" altLang="zh-CN" sz="2400" b="1" dirty="0">
                <a:latin typeface="华文新魏" pitchFamily="2" charset="-122"/>
                <a:ea typeface="华文新魏" pitchFamily="2" charset="-122"/>
              </a:rPr>
              <a:t>10-11</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蒋冯战争，冯败。</a:t>
            </a:r>
          </a:p>
          <a:p>
            <a:pPr marL="342900" indent="-342900">
              <a:spcBef>
                <a:spcPct val="0"/>
              </a:spcBef>
              <a:buClr>
                <a:schemeClr val="accent1"/>
              </a:buClr>
              <a:buSzPct val="65000"/>
              <a:buFont typeface="Wingdings" pitchFamily="2" charset="2"/>
              <a:buNone/>
            </a:pPr>
            <a:r>
              <a:rPr lang="en-US"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1930</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5-11</a:t>
            </a:r>
            <a:r>
              <a:rPr lang="zh-CN" altLang="en-US" sz="2400" b="1" dirty="0">
                <a:latin typeface="华文新魏" pitchFamily="2" charset="-122"/>
                <a:ea typeface="华文新魏" pitchFamily="2" charset="-122"/>
              </a:rPr>
              <a:t>月，蒋冯阎中原大战，蒋胜。</a:t>
            </a:r>
          </a:p>
          <a:p>
            <a:pPr marL="342900" indent="-342900">
              <a:spcBef>
                <a:spcPct val="0"/>
              </a:spcBef>
              <a:buClr>
                <a:schemeClr val="accent1"/>
              </a:buClr>
              <a:buSzPct val="65000"/>
              <a:buFont typeface="Wingdings" pitchFamily="2" charset="2"/>
              <a:buNone/>
            </a:pPr>
            <a:r>
              <a:rPr lang="en-US" altLang="zh-CN" sz="2400" b="1" dirty="0">
                <a:latin typeface="华文新魏" pitchFamily="2" charset="-122"/>
                <a:ea typeface="华文新魏" pitchFamily="2" charset="-122"/>
              </a:rPr>
              <a:t>◆1931</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5</a:t>
            </a:r>
            <a:r>
              <a:rPr lang="zh-CN" altLang="en-US" sz="2400" b="1" dirty="0">
                <a:latin typeface="华文新魏" pitchFamily="2" charset="-122"/>
                <a:ea typeface="华文新魏" pitchFamily="2" charset="-122"/>
              </a:rPr>
              <a:t>月，蒋在国民会议上通过</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中华民国训政时期约法</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，鼓吹法西斯主义，并把重点转向反共。</a:t>
            </a:r>
          </a:p>
        </p:txBody>
      </p:sp>
      <p:sp>
        <p:nvSpPr>
          <p:cNvPr id="8" name="矩形 7"/>
          <p:cNvSpPr/>
          <p:nvPr/>
        </p:nvSpPr>
        <p:spPr>
          <a:xfrm>
            <a:off x="7236296" y="2060848"/>
            <a:ext cx="1290738" cy="338554"/>
          </a:xfrm>
          <a:prstGeom prst="rect">
            <a:avLst/>
          </a:prstGeom>
        </p:spPr>
        <p:txBody>
          <a:bodyPr wrap="none">
            <a:spAutoFit/>
          </a:bodyPr>
          <a:lstStyle/>
          <a:p>
            <a:r>
              <a:rPr lang="zh-CN" altLang="en-US" sz="1200" b="1" dirty="0" smtClean="0">
                <a:solidFill>
                  <a:srgbClr val="FF0000"/>
                </a:solidFill>
                <a:latin typeface="+mn-ea"/>
              </a:rPr>
              <a:t>（</a:t>
            </a:r>
            <a:r>
              <a:rPr lang="en-US" altLang="zh-CN" sz="1200" b="1" dirty="0" smtClean="0">
                <a:solidFill>
                  <a:srgbClr val="FF0000"/>
                </a:solidFill>
                <a:latin typeface="+mn-ea"/>
              </a:rPr>
              <a:t>1887--1975</a:t>
            </a:r>
            <a:r>
              <a:rPr lang="zh-CN" altLang="en-US" sz="1600" b="1" dirty="0" smtClean="0">
                <a:latin typeface="+mn-ea"/>
              </a:rPr>
              <a:t>）</a:t>
            </a:r>
            <a:endParaRPr lang="zh-CN" altLang="en-US" sz="1600" b="1" dirty="0">
              <a:latin typeface="+mn-ea"/>
            </a:endParaRPr>
          </a:p>
        </p:txBody>
      </p:sp>
      <p:grpSp>
        <p:nvGrpSpPr>
          <p:cNvPr id="13" name="组合 12"/>
          <p:cNvGrpSpPr/>
          <p:nvPr/>
        </p:nvGrpSpPr>
        <p:grpSpPr>
          <a:xfrm>
            <a:off x="3275856" y="116632"/>
            <a:ext cx="5110241" cy="3445351"/>
            <a:chOff x="3275856" y="116632"/>
            <a:chExt cx="5110241" cy="3445351"/>
          </a:xfrm>
        </p:grpSpPr>
        <p:sp>
          <p:nvSpPr>
            <p:cNvPr id="5" name="矩形 4"/>
            <p:cNvSpPr/>
            <p:nvPr/>
          </p:nvSpPr>
          <p:spPr>
            <a:xfrm>
              <a:off x="3275856" y="2852936"/>
              <a:ext cx="1212191" cy="276999"/>
            </a:xfrm>
            <a:prstGeom prst="rect">
              <a:avLst/>
            </a:prstGeom>
          </p:spPr>
          <p:txBody>
            <a:bodyPr wrap="none">
              <a:spAutoFit/>
            </a:bodyPr>
            <a:lstStyle/>
            <a:p>
              <a:r>
                <a:rPr lang="zh-CN" altLang="en-US" sz="1200" b="1" dirty="0" smtClean="0">
                  <a:solidFill>
                    <a:srgbClr val="FF0000"/>
                  </a:solidFill>
                  <a:latin typeface="+mn-ea"/>
                </a:rPr>
                <a:t>（</a:t>
              </a:r>
              <a:r>
                <a:rPr lang="en-US" altLang="zh-CN" sz="1200" b="1" dirty="0" smtClean="0">
                  <a:solidFill>
                    <a:srgbClr val="FF0000"/>
                  </a:solidFill>
                  <a:latin typeface="+mn-ea"/>
                </a:rPr>
                <a:t>1891--1969</a:t>
              </a:r>
              <a:r>
                <a:rPr lang="zh-CN" altLang="en-US" sz="1200" b="1" dirty="0" smtClean="0">
                  <a:solidFill>
                    <a:srgbClr val="FF0000"/>
                  </a:solidFill>
                  <a:latin typeface="+mn-ea"/>
                </a:rPr>
                <a:t>）</a:t>
              </a:r>
              <a:endParaRPr lang="zh-CN" altLang="en-US" sz="1200" b="1" dirty="0">
                <a:solidFill>
                  <a:srgbClr val="FF0000"/>
                </a:solidFill>
                <a:latin typeface="+mn-ea"/>
              </a:endParaRPr>
            </a:p>
          </p:txBody>
        </p:sp>
        <p:sp>
          <p:nvSpPr>
            <p:cNvPr id="6" name="矩形 5"/>
            <p:cNvSpPr/>
            <p:nvPr/>
          </p:nvSpPr>
          <p:spPr>
            <a:xfrm>
              <a:off x="3779912" y="980728"/>
              <a:ext cx="1288301" cy="276999"/>
            </a:xfrm>
            <a:prstGeom prst="rect">
              <a:avLst/>
            </a:prstGeom>
          </p:spPr>
          <p:txBody>
            <a:bodyPr wrap="square">
              <a:spAutoFit/>
            </a:bodyPr>
            <a:lstStyle/>
            <a:p>
              <a:r>
                <a:rPr lang="zh-CN" altLang="en-US" sz="1200" b="1" dirty="0" smtClean="0">
                  <a:solidFill>
                    <a:srgbClr val="FF0000"/>
                  </a:solidFill>
                  <a:latin typeface="+mn-ea"/>
                </a:rPr>
                <a:t>（</a:t>
              </a:r>
              <a:r>
                <a:rPr lang="en-US" altLang="zh-CN" sz="1200" b="1" dirty="0" smtClean="0">
                  <a:solidFill>
                    <a:srgbClr val="FF0000"/>
                  </a:solidFill>
                  <a:latin typeface="+mn-ea"/>
                </a:rPr>
                <a:t>1883--1960</a:t>
              </a:r>
              <a:r>
                <a:rPr lang="zh-CN" altLang="en-US" sz="1200" b="1" dirty="0" smtClean="0">
                  <a:solidFill>
                    <a:srgbClr val="FF0000"/>
                  </a:solidFill>
                  <a:latin typeface="+mn-ea"/>
                </a:rPr>
                <a:t>）</a:t>
              </a:r>
              <a:endParaRPr lang="zh-CN" altLang="en-US" sz="1200" b="1" dirty="0">
                <a:solidFill>
                  <a:srgbClr val="FF0000"/>
                </a:solidFill>
                <a:latin typeface="+mn-ea"/>
              </a:endParaRPr>
            </a:p>
          </p:txBody>
        </p:sp>
        <p:sp>
          <p:nvSpPr>
            <p:cNvPr id="7" name="矩形 6"/>
            <p:cNvSpPr/>
            <p:nvPr/>
          </p:nvSpPr>
          <p:spPr>
            <a:xfrm>
              <a:off x="5580112" y="332656"/>
              <a:ext cx="1191352" cy="276999"/>
            </a:xfrm>
            <a:prstGeom prst="rect">
              <a:avLst/>
            </a:prstGeom>
          </p:spPr>
          <p:txBody>
            <a:bodyPr wrap="none">
              <a:spAutoFit/>
            </a:bodyPr>
            <a:lstStyle/>
            <a:p>
              <a:r>
                <a:rPr lang="zh-CN" altLang="en-US" sz="1200" b="1" dirty="0" smtClean="0">
                  <a:solidFill>
                    <a:srgbClr val="FF0000"/>
                  </a:solidFill>
                  <a:latin typeface="+mn-ea"/>
                </a:rPr>
                <a:t>（</a:t>
              </a:r>
              <a:r>
                <a:rPr lang="en-US" altLang="zh-CN" sz="1200" b="1" dirty="0" smtClean="0">
                  <a:solidFill>
                    <a:srgbClr val="FF0000"/>
                  </a:solidFill>
                  <a:latin typeface="+mn-ea"/>
                </a:rPr>
                <a:t>1882-1948</a:t>
              </a:r>
              <a:r>
                <a:rPr lang="zh-CN" altLang="en-US" sz="1200" b="1" dirty="0" smtClean="0">
                  <a:solidFill>
                    <a:srgbClr val="FF0000"/>
                  </a:solidFill>
                  <a:latin typeface="+mn-ea"/>
                </a:rPr>
                <a:t>）</a:t>
              </a:r>
              <a:endParaRPr lang="zh-CN" altLang="en-US" sz="1200" b="1" dirty="0">
                <a:solidFill>
                  <a:srgbClr val="FF0000"/>
                </a:solidFill>
                <a:latin typeface="+mn-ea"/>
              </a:endParaRPr>
            </a:p>
          </p:txBody>
        </p:sp>
        <p:sp>
          <p:nvSpPr>
            <p:cNvPr id="9" name="矩形 8"/>
            <p:cNvSpPr/>
            <p:nvPr/>
          </p:nvSpPr>
          <p:spPr>
            <a:xfrm>
              <a:off x="6732240" y="3284984"/>
              <a:ext cx="1239442" cy="276999"/>
            </a:xfrm>
            <a:prstGeom prst="rect">
              <a:avLst/>
            </a:prstGeom>
          </p:spPr>
          <p:txBody>
            <a:bodyPr wrap="none">
              <a:spAutoFit/>
            </a:bodyPr>
            <a:lstStyle/>
            <a:p>
              <a:r>
                <a:rPr lang="zh-CN" altLang="en-US" sz="1200" b="1" dirty="0" smtClean="0">
                  <a:solidFill>
                    <a:srgbClr val="FF0000"/>
                  </a:solidFill>
                  <a:latin typeface="+mn-ea"/>
                </a:rPr>
                <a:t>（</a:t>
              </a:r>
              <a:r>
                <a:rPr lang="en-US" altLang="zh-CN" sz="1200" b="1" dirty="0" smtClean="0">
                  <a:solidFill>
                    <a:srgbClr val="FF0000"/>
                  </a:solidFill>
                  <a:latin typeface="+mn-ea"/>
                </a:rPr>
                <a:t>1893--1966</a:t>
              </a:r>
              <a:r>
                <a:rPr lang="zh-CN" altLang="en-US" sz="1200" b="1" dirty="0" smtClean="0">
                  <a:solidFill>
                    <a:srgbClr val="FF0000"/>
                  </a:solidFill>
                  <a:latin typeface="+mn-ea"/>
                </a:rPr>
                <a:t>）</a:t>
              </a:r>
              <a:endParaRPr lang="zh-CN" altLang="en-US" sz="1200" b="1" dirty="0">
                <a:solidFill>
                  <a:srgbClr val="FF0000"/>
                </a:solidFill>
                <a:latin typeface="+mn-ea"/>
              </a:endParaRPr>
            </a:p>
          </p:txBody>
        </p:sp>
        <p:sp>
          <p:nvSpPr>
            <p:cNvPr id="10" name="矩形 9"/>
            <p:cNvSpPr/>
            <p:nvPr/>
          </p:nvSpPr>
          <p:spPr>
            <a:xfrm>
              <a:off x="7164288" y="116632"/>
              <a:ext cx="1221809" cy="276999"/>
            </a:xfrm>
            <a:prstGeom prst="rect">
              <a:avLst/>
            </a:prstGeom>
          </p:spPr>
          <p:txBody>
            <a:bodyPr wrap="none">
              <a:spAutoFit/>
            </a:bodyPr>
            <a:lstStyle/>
            <a:p>
              <a:r>
                <a:rPr lang="zh-CN" altLang="en-US" sz="1200" b="1" dirty="0" smtClean="0">
                  <a:solidFill>
                    <a:srgbClr val="FF0000"/>
                  </a:solidFill>
                  <a:latin typeface="+mn-ea"/>
                </a:rPr>
                <a:t>（</a:t>
              </a:r>
              <a:r>
                <a:rPr lang="en-US" altLang="zh-CN" sz="1200" b="1" dirty="0" smtClean="0">
                  <a:solidFill>
                    <a:srgbClr val="FF0000"/>
                  </a:solidFill>
                  <a:latin typeface="+mn-ea"/>
                </a:rPr>
                <a:t>1901--2001</a:t>
              </a:r>
              <a:r>
                <a:rPr lang="zh-CN" altLang="en-US" sz="1200" b="1" dirty="0" smtClean="0">
                  <a:solidFill>
                    <a:srgbClr val="FF0000"/>
                  </a:solidFill>
                  <a:latin typeface="+mn-ea"/>
                </a:rPr>
                <a:t>）</a:t>
              </a:r>
              <a:endParaRPr lang="zh-CN" altLang="en-US" sz="1200" b="1" dirty="0">
                <a:solidFill>
                  <a:srgbClr val="FF0000"/>
                </a:solidFill>
                <a:latin typeface="+mn-ea"/>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2" name="图片 527381" descr="107"/>
          <p:cNvPicPr>
            <a:picLocks noChangeAspect="1" noChangeArrowheads="1"/>
          </p:cNvPicPr>
          <p:nvPr/>
        </p:nvPicPr>
        <p:blipFill>
          <a:blip r:embed="rId3" cstate="print"/>
          <a:srcRect/>
          <a:stretch>
            <a:fillRect/>
          </a:stretch>
        </p:blipFill>
        <p:spPr bwMode="auto">
          <a:xfrm>
            <a:off x="5508104" y="1772816"/>
            <a:ext cx="3419872" cy="2396245"/>
          </a:xfrm>
          <a:prstGeom prst="rect">
            <a:avLst/>
          </a:prstGeom>
          <a:noFill/>
          <a:ln w="9525">
            <a:noFill/>
            <a:miter lim="800000"/>
            <a:headEnd/>
            <a:tailEnd/>
          </a:ln>
        </p:spPr>
      </p:pic>
      <p:sp>
        <p:nvSpPr>
          <p:cNvPr id="119815" name="矩形 527373"/>
          <p:cNvSpPr>
            <a:spLocks noChangeArrowheads="1"/>
          </p:cNvSpPr>
          <p:nvPr/>
        </p:nvSpPr>
        <p:spPr bwMode="auto">
          <a:xfrm>
            <a:off x="467544" y="332656"/>
            <a:ext cx="8532440" cy="1066800"/>
          </a:xfrm>
          <a:prstGeom prst="rect">
            <a:avLst/>
          </a:prstGeom>
          <a:solidFill>
            <a:schemeClr val="bg1"/>
          </a:solidFill>
          <a:ln w="9525">
            <a:noFill/>
            <a:miter lim="800000"/>
            <a:headEnd/>
            <a:tailEnd/>
          </a:ln>
        </p:spPr>
        <p:txBody>
          <a:bodyPr wrap="square">
            <a:spAutoFit/>
          </a:bodyPr>
          <a:lstStyle/>
          <a:p>
            <a:pPr eaLnBrk="0" hangingPunct="0">
              <a:spcBef>
                <a:spcPct val="0"/>
              </a:spcBef>
            </a:pPr>
            <a:r>
              <a:rPr lang="en-US" altLang="zh-CN" sz="3200" b="1" dirty="0">
                <a:latin typeface="华文新魏" pitchFamily="2" charset="-122"/>
                <a:ea typeface="华文新魏" pitchFamily="2" charset="-122"/>
              </a:rPr>
              <a:t>1931</a:t>
            </a:r>
            <a:r>
              <a:rPr lang="zh-CN" altLang="en-US" sz="3200" b="1" dirty="0">
                <a:latin typeface="华文新魏" pitchFamily="2" charset="-122"/>
                <a:ea typeface="华文新魏" pitchFamily="2" charset="-122"/>
              </a:rPr>
              <a:t>年</a:t>
            </a:r>
            <a:r>
              <a:rPr lang="en-US" altLang="zh-CN" sz="3200" b="1" dirty="0">
                <a:latin typeface="华文新魏" pitchFamily="2" charset="-122"/>
                <a:ea typeface="华文新魏" pitchFamily="2" charset="-122"/>
              </a:rPr>
              <a:t>11</a:t>
            </a:r>
            <a:r>
              <a:rPr lang="zh-CN" altLang="en-US" sz="3200" b="1" dirty="0">
                <a:latin typeface="华文新魏" pitchFamily="2" charset="-122"/>
                <a:ea typeface="华文新魏" pitchFamily="2" charset="-122"/>
              </a:rPr>
              <a:t>月，中华苏维埃第一次全国代表大会在江西瑞金举行。</a:t>
            </a:r>
          </a:p>
        </p:txBody>
      </p:sp>
      <p:pic>
        <p:nvPicPr>
          <p:cNvPr id="119816" name="Picture 8" descr="121859365_31n"/>
          <p:cNvPicPr>
            <a:picLocks noChangeAspect="1" noChangeArrowheads="1"/>
          </p:cNvPicPr>
          <p:nvPr/>
        </p:nvPicPr>
        <p:blipFill>
          <a:blip r:embed="rId4" cstate="print"/>
          <a:srcRect/>
          <a:stretch>
            <a:fillRect/>
          </a:stretch>
        </p:blipFill>
        <p:spPr bwMode="auto">
          <a:xfrm>
            <a:off x="539552" y="3356992"/>
            <a:ext cx="4388339" cy="3240360"/>
          </a:xfrm>
          <a:prstGeom prst="rect">
            <a:avLst/>
          </a:prstGeom>
          <a:noFill/>
        </p:spPr>
      </p:pic>
      <p:sp>
        <p:nvSpPr>
          <p:cNvPr id="6" name="内容占位符 2"/>
          <p:cNvSpPr>
            <a:spLocks noGrp="1"/>
          </p:cNvSpPr>
          <p:nvPr>
            <p:ph sz="quarter" idx="1"/>
          </p:nvPr>
        </p:nvSpPr>
        <p:spPr>
          <a:xfrm>
            <a:off x="179512" y="1628800"/>
            <a:ext cx="5328592" cy="1800200"/>
          </a:xfrm>
        </p:spPr>
        <p:txBody>
          <a:bodyPr>
            <a:normAutofit fontScale="92500"/>
          </a:bodyPr>
          <a:lstStyle/>
          <a:p>
            <a:r>
              <a:rPr lang="zh-CN" altLang="en-US" sz="2400" b="1" dirty="0" smtClean="0"/>
              <a:t>① 通过</a:t>
            </a:r>
            <a:r>
              <a:rPr lang="en-US" altLang="zh-CN" sz="2400" b="1" dirty="0" smtClean="0"/>
              <a:t>《</a:t>
            </a:r>
            <a:r>
              <a:rPr lang="zh-CN" altLang="en-US" sz="2400" b="1" dirty="0" smtClean="0"/>
              <a:t>中华苏维埃共和国宪法大纲</a:t>
            </a:r>
            <a:r>
              <a:rPr lang="en-US" altLang="zh-CN" sz="2400" b="1" dirty="0" smtClean="0"/>
              <a:t>》</a:t>
            </a:r>
            <a:r>
              <a:rPr lang="zh-CN" altLang="en-US" sz="2400" b="1" dirty="0" smtClean="0"/>
              <a:t>以及土地法令、劳动法等</a:t>
            </a:r>
            <a:r>
              <a:rPr lang="zh-CN" altLang="en-US" sz="2400" b="1" dirty="0" smtClean="0">
                <a:solidFill>
                  <a:srgbClr val="FF0000"/>
                </a:solidFill>
              </a:rPr>
              <a:t>法律文件</a:t>
            </a:r>
            <a:r>
              <a:rPr lang="zh-CN" altLang="en-US" sz="2400" b="1" dirty="0" smtClean="0"/>
              <a:t>；</a:t>
            </a:r>
            <a:endParaRPr lang="en-US" altLang="zh-CN" sz="2400" b="1" dirty="0" smtClean="0"/>
          </a:p>
          <a:p>
            <a:r>
              <a:rPr lang="zh-CN" altLang="en-US" sz="2400" b="1" dirty="0" smtClean="0"/>
              <a:t>② 选举产生中华苏维埃共和国</a:t>
            </a:r>
            <a:r>
              <a:rPr lang="zh-CN" altLang="en-US" sz="2400" b="1" dirty="0" smtClean="0">
                <a:solidFill>
                  <a:srgbClr val="FF0000"/>
                </a:solidFill>
              </a:rPr>
              <a:t>中央执行委员会</a:t>
            </a:r>
            <a:r>
              <a:rPr lang="zh-CN" altLang="en-US" sz="2400" b="1" dirty="0" smtClean="0"/>
              <a:t>；</a:t>
            </a:r>
            <a:endParaRPr lang="en-US" altLang="zh-CN" sz="2400" b="1" dirty="0" smtClean="0"/>
          </a:p>
        </p:txBody>
      </p:sp>
      <p:sp>
        <p:nvSpPr>
          <p:cNvPr id="7" name="内容占位符 2"/>
          <p:cNvSpPr txBox="1">
            <a:spLocks/>
          </p:cNvSpPr>
          <p:nvPr/>
        </p:nvSpPr>
        <p:spPr>
          <a:xfrm>
            <a:off x="5724128" y="4581128"/>
            <a:ext cx="3096344" cy="1484784"/>
          </a:xfrm>
          <a:prstGeom prst="rect">
            <a:avLst/>
          </a:prstGeom>
        </p:spPr>
        <p:txBody>
          <a:bodyPr vert="horz">
            <a:normAutofit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③成立中华苏维埃共和国</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临时中央政府</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，毛泽东当选为主席。</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slide(fromLeft)">
                                      <p:cBhvr>
                                        <p:cTn id="7" dur="500"/>
                                        <p:tgtEl>
                                          <p:spTgt spid="119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矩形 528393"/>
          <p:cNvSpPr>
            <a:spLocks noChangeArrowheads="1"/>
          </p:cNvSpPr>
          <p:nvPr/>
        </p:nvSpPr>
        <p:spPr bwMode="auto">
          <a:xfrm>
            <a:off x="395536" y="3356992"/>
            <a:ext cx="4248472" cy="1815882"/>
          </a:xfrm>
          <a:prstGeom prst="rect">
            <a:avLst/>
          </a:prstGeom>
          <a:solidFill>
            <a:srgbClr val="FFFFFF"/>
          </a:solidFill>
          <a:ln w="9525">
            <a:noFill/>
            <a:miter lim="800000"/>
            <a:headEnd/>
            <a:tailEnd/>
          </a:ln>
        </p:spPr>
        <p:txBody>
          <a:bodyPr wrap="square">
            <a:spAutoFit/>
          </a:bodyPr>
          <a:lstStyle/>
          <a:p>
            <a:pPr eaLnBrk="0" hangingPunct="0">
              <a:spcBef>
                <a:spcPct val="0"/>
              </a:spcBef>
            </a:pPr>
            <a:r>
              <a:rPr lang="zh-CN" altLang="en-US" sz="2800" b="1" dirty="0" smtClean="0">
                <a:solidFill>
                  <a:schemeClr val="tx2"/>
                </a:solidFill>
                <a:latin typeface="华文新魏" pitchFamily="2" charset="-122"/>
                <a:ea typeface="华文新魏" pitchFamily="2" charset="-122"/>
              </a:rPr>
              <a:t>广大</a:t>
            </a:r>
            <a:r>
              <a:rPr lang="zh-CN" altLang="en-US" sz="2800" b="1" dirty="0">
                <a:solidFill>
                  <a:schemeClr val="tx2"/>
                </a:solidFill>
                <a:latin typeface="华文新魏" pitchFamily="2" charset="-122"/>
                <a:ea typeface="华文新魏" pitchFamily="2" charset="-122"/>
              </a:rPr>
              <a:t>工农兵群众被吸收到各级苏维埃政府中参加政权管理，行使当家作主的权利。</a:t>
            </a:r>
          </a:p>
        </p:txBody>
      </p:sp>
      <p:sp>
        <p:nvSpPr>
          <p:cNvPr id="66566" name="矩形 528395"/>
          <p:cNvSpPr>
            <a:spLocks noChangeArrowheads="1"/>
          </p:cNvSpPr>
          <p:nvPr/>
        </p:nvSpPr>
        <p:spPr bwMode="auto">
          <a:xfrm>
            <a:off x="107504" y="1484784"/>
            <a:ext cx="8712968" cy="1152128"/>
          </a:xfrm>
          <a:prstGeom prst="rect">
            <a:avLst/>
          </a:prstGeom>
          <a:noFill/>
          <a:ln w="9525">
            <a:noFill/>
            <a:miter lim="800000"/>
            <a:headEnd/>
            <a:tailEnd/>
          </a:ln>
        </p:spPr>
        <p:txBody>
          <a:bodyPr/>
          <a:lstStyle/>
          <a:p>
            <a:pPr>
              <a:spcBef>
                <a:spcPct val="0"/>
              </a:spcBef>
            </a:pPr>
            <a:r>
              <a:rPr lang="zh-CN" altLang="en-US" sz="3600" b="1" dirty="0">
                <a:latin typeface="Garamond" pitchFamily="18" charset="0"/>
              </a:rPr>
              <a:t>（</a:t>
            </a:r>
            <a:r>
              <a:rPr lang="en-US" altLang="zh-CN" sz="3600" b="1" dirty="0">
                <a:latin typeface="Garamond" pitchFamily="18" charset="0"/>
              </a:rPr>
              <a:t>1</a:t>
            </a:r>
            <a:r>
              <a:rPr lang="zh-CN" altLang="en-US" sz="3600" b="1" dirty="0" smtClean="0">
                <a:latin typeface="Garamond" pitchFamily="18" charset="0"/>
              </a:rPr>
              <a:t>）</a:t>
            </a:r>
            <a:r>
              <a:rPr lang="zh-CN" altLang="en-US" sz="3600" b="1" dirty="0" smtClean="0">
                <a:solidFill>
                  <a:schemeClr val="tx2"/>
                </a:solidFill>
                <a:latin typeface="华文新魏" pitchFamily="2" charset="-122"/>
                <a:ea typeface="华文新魏" pitchFamily="2" charset="-122"/>
              </a:rPr>
              <a:t>中华苏维埃共和国实行工农兵代表大会制度。</a:t>
            </a:r>
            <a:endParaRPr lang="zh-CN" altLang="en-US" sz="3600" dirty="0">
              <a:latin typeface="Garamond" pitchFamily="18" charset="0"/>
            </a:endParaRPr>
          </a:p>
        </p:txBody>
      </p:sp>
      <p:sp>
        <p:nvSpPr>
          <p:cNvPr id="66568" name="矩形 528397"/>
          <p:cNvSpPr>
            <a:spLocks noChangeArrowheads="1"/>
          </p:cNvSpPr>
          <p:nvPr/>
        </p:nvSpPr>
        <p:spPr bwMode="auto">
          <a:xfrm>
            <a:off x="251520" y="260648"/>
            <a:ext cx="8230368" cy="1008063"/>
          </a:xfrm>
          <a:prstGeom prst="rect">
            <a:avLst/>
          </a:prstGeom>
          <a:noFill/>
          <a:ln w="9525">
            <a:noFill/>
            <a:miter lim="800000"/>
            <a:headEnd/>
            <a:tailEnd/>
          </a:ln>
        </p:spPr>
        <p:txBody>
          <a:bodyPr/>
          <a:lstStyle/>
          <a:p>
            <a:pPr>
              <a:spcBef>
                <a:spcPct val="0"/>
              </a:spcBef>
            </a:pPr>
            <a:r>
              <a:rPr lang="en-US" altLang="zh-CN" sz="4200" b="1" dirty="0">
                <a:latin typeface="Garamond" pitchFamily="18" charset="0"/>
              </a:rPr>
              <a:t>1</a:t>
            </a:r>
            <a:r>
              <a:rPr lang="zh-CN" altLang="en-US" sz="4200" b="1" dirty="0">
                <a:latin typeface="Garamond" pitchFamily="18" charset="0"/>
              </a:rPr>
              <a:t>、农村革命根据地的建设</a:t>
            </a:r>
          </a:p>
        </p:txBody>
      </p:sp>
      <p:grpSp>
        <p:nvGrpSpPr>
          <p:cNvPr id="2" name="组合 528386"/>
          <p:cNvGrpSpPr>
            <a:grpSpLocks/>
          </p:cNvGrpSpPr>
          <p:nvPr/>
        </p:nvGrpSpPr>
        <p:grpSpPr bwMode="auto">
          <a:xfrm>
            <a:off x="4788024" y="2780928"/>
            <a:ext cx="3923928" cy="3861147"/>
            <a:chOff x="975" y="1968"/>
            <a:chExt cx="3765" cy="2028"/>
          </a:xfrm>
        </p:grpSpPr>
        <p:pic>
          <p:nvPicPr>
            <p:cNvPr id="66574" name="图片 528387" descr="xin_220603271054078268367"/>
            <p:cNvPicPr>
              <a:picLocks noChangeAspect="1" noChangeArrowheads="1"/>
            </p:cNvPicPr>
            <p:nvPr/>
          </p:nvPicPr>
          <p:blipFill>
            <a:blip r:embed="rId2" cstate="print"/>
            <a:srcRect/>
            <a:stretch>
              <a:fillRect/>
            </a:stretch>
          </p:blipFill>
          <p:spPr bwMode="auto">
            <a:xfrm>
              <a:off x="975" y="1979"/>
              <a:ext cx="1804" cy="1728"/>
            </a:xfrm>
            <a:prstGeom prst="rect">
              <a:avLst/>
            </a:prstGeom>
            <a:noFill/>
            <a:ln w="9525">
              <a:noFill/>
              <a:miter lim="800000"/>
              <a:headEnd/>
              <a:tailEnd/>
            </a:ln>
          </p:spPr>
        </p:pic>
        <p:pic>
          <p:nvPicPr>
            <p:cNvPr id="66575" name="图片 528388" descr="xin_18060327105440613641"/>
            <p:cNvPicPr>
              <a:picLocks noChangeAspect="1" noChangeArrowheads="1"/>
            </p:cNvPicPr>
            <p:nvPr/>
          </p:nvPicPr>
          <p:blipFill>
            <a:blip r:embed="rId3" cstate="print"/>
            <a:srcRect/>
            <a:stretch>
              <a:fillRect/>
            </a:stretch>
          </p:blipFill>
          <p:spPr bwMode="auto">
            <a:xfrm>
              <a:off x="2784" y="1968"/>
              <a:ext cx="1956" cy="1728"/>
            </a:xfrm>
            <a:prstGeom prst="rect">
              <a:avLst/>
            </a:prstGeom>
            <a:noFill/>
            <a:ln w="9525">
              <a:noFill/>
              <a:miter lim="800000"/>
              <a:headEnd/>
              <a:tailEnd/>
            </a:ln>
          </p:spPr>
        </p:pic>
        <p:sp>
          <p:nvSpPr>
            <p:cNvPr id="66576" name="文本框 528389"/>
            <p:cNvSpPr txBox="1">
              <a:spLocks noChangeArrowheads="1"/>
            </p:cNvSpPr>
            <p:nvPr/>
          </p:nvSpPr>
          <p:spPr bwMode="auto">
            <a:xfrm>
              <a:off x="1611" y="3657"/>
              <a:ext cx="2674" cy="339"/>
            </a:xfrm>
            <a:prstGeom prst="rect">
              <a:avLst/>
            </a:prstGeom>
            <a:noFill/>
            <a:ln w="9525">
              <a:noFill/>
              <a:miter lim="800000"/>
              <a:headEnd/>
              <a:tailEnd/>
            </a:ln>
          </p:spPr>
          <p:txBody>
            <a:bodyPr>
              <a:spAutoFit/>
            </a:bodyPr>
            <a:lstStyle/>
            <a:p>
              <a:pPr algn="ctr">
                <a:spcBef>
                  <a:spcPct val="50000"/>
                </a:spcBef>
              </a:pPr>
              <a:r>
                <a:rPr lang="zh-CN" altLang="en-US" b="1" dirty="0">
                  <a:solidFill>
                    <a:schemeClr val="tx2"/>
                  </a:solidFill>
                  <a:latin typeface="华文新魏" pitchFamily="2" charset="-122"/>
                  <a:ea typeface="华文新魏" pitchFamily="2" charset="-122"/>
                </a:rPr>
                <a:t>中华苏维埃共和国选举细则和选民证</a:t>
              </a:r>
            </a:p>
          </p:txBody>
        </p:sp>
      </p:gr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6565"/>
                                        </p:tgtEl>
                                        <p:attrNameLst>
                                          <p:attrName>style.visibility</p:attrName>
                                        </p:attrNameLst>
                                      </p:cBhvr>
                                      <p:to>
                                        <p:strVal val="visible"/>
                                      </p:to>
                                    </p:set>
                                    <p:animEffect transition="in" filter="slide(fromLeft)">
                                      <p:cBhvr>
                                        <p:cTn id="7" dur="500"/>
                                        <p:tgtEl>
                                          <p:spTgt spid="6656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矩形 529409"/>
          <p:cNvSpPr>
            <a:spLocks noRot="1" noChangeArrowheads="1"/>
          </p:cNvSpPr>
          <p:nvPr/>
        </p:nvSpPr>
        <p:spPr bwMode="auto">
          <a:xfrm>
            <a:off x="251520" y="260648"/>
            <a:ext cx="8640960" cy="1440160"/>
          </a:xfrm>
          <a:prstGeom prst="rect">
            <a:avLst/>
          </a:prstGeom>
          <a:solidFill>
            <a:srgbClr val="FFFFFF"/>
          </a:solidFill>
          <a:ln w="9525">
            <a:noFill/>
            <a:miter lim="800000"/>
            <a:headEnd/>
            <a:tailEnd/>
          </a:ln>
        </p:spPr>
        <p:txBody>
          <a:bodyPr anchor="ctr"/>
          <a:lstStyle/>
          <a:p>
            <a:pPr fontAlgn="t">
              <a:lnSpc>
                <a:spcPct val="140000"/>
              </a:lnSpc>
              <a:spcBef>
                <a:spcPct val="0"/>
              </a:spcBef>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smtClean="0">
                <a:latin typeface="华文新魏" pitchFamily="2" charset="-122"/>
                <a:ea typeface="华文新魏" pitchFamily="2" charset="-122"/>
              </a:rPr>
              <a:t>）积极进行经济建设，着重发展农业生产，努力打破敌人的经济封锁</a:t>
            </a:r>
            <a:r>
              <a:rPr lang="zh-CN" altLang="en-US" sz="4000" dirty="0" smtClean="0">
                <a:latin typeface="华文新魏" pitchFamily="2" charset="-122"/>
                <a:ea typeface="华文新魏" pitchFamily="2" charset="-122"/>
              </a:rPr>
              <a:t>。</a:t>
            </a:r>
            <a:endParaRPr lang="zh-CN" altLang="en-US" sz="4000" b="1" dirty="0">
              <a:latin typeface="华文新魏" pitchFamily="2" charset="-122"/>
              <a:ea typeface="华文新魏" pitchFamily="2" charset="-122"/>
            </a:endParaRPr>
          </a:p>
        </p:txBody>
      </p:sp>
      <p:sp>
        <p:nvSpPr>
          <p:cNvPr id="67591" name="矩形 529418">
            <a:hlinkClick r:id="rId2"/>
          </p:cNvPr>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pPr>
              <a:spcBef>
                <a:spcPct val="0"/>
              </a:spcBef>
            </a:pPr>
            <a:endParaRPr lang="zh-CN" altLang="en-US" b="0"/>
          </a:p>
        </p:txBody>
      </p:sp>
      <p:pic>
        <p:nvPicPr>
          <p:cNvPr id="67600" name="Picture 16" descr="u=2451812464,3819420527&amp;fm=21&amp;gp=0"/>
          <p:cNvPicPr>
            <a:picLocks noChangeAspect="1" noChangeArrowheads="1"/>
          </p:cNvPicPr>
          <p:nvPr/>
        </p:nvPicPr>
        <p:blipFill>
          <a:blip r:embed="rId3" cstate="print"/>
          <a:srcRect/>
          <a:stretch>
            <a:fillRect/>
          </a:stretch>
        </p:blipFill>
        <p:spPr bwMode="auto">
          <a:xfrm>
            <a:off x="4932040" y="2132856"/>
            <a:ext cx="4067175" cy="2095500"/>
          </a:xfrm>
          <a:prstGeom prst="rect">
            <a:avLst/>
          </a:prstGeom>
          <a:noFill/>
        </p:spPr>
      </p:pic>
      <p:pic>
        <p:nvPicPr>
          <p:cNvPr id="67602" name="Picture 18" descr="u=3326447536,2710754939&amp;fm=21&amp;gp=0"/>
          <p:cNvPicPr>
            <a:picLocks noChangeAspect="1" noChangeArrowheads="1"/>
          </p:cNvPicPr>
          <p:nvPr/>
        </p:nvPicPr>
        <p:blipFill>
          <a:blip r:embed="rId4" cstate="print"/>
          <a:srcRect/>
          <a:stretch>
            <a:fillRect/>
          </a:stretch>
        </p:blipFill>
        <p:spPr bwMode="auto">
          <a:xfrm>
            <a:off x="5436096" y="4365104"/>
            <a:ext cx="3371850" cy="2095500"/>
          </a:xfrm>
          <a:prstGeom prst="rect">
            <a:avLst/>
          </a:prstGeom>
          <a:noFill/>
        </p:spPr>
      </p:pic>
      <p:grpSp>
        <p:nvGrpSpPr>
          <p:cNvPr id="2" name="组合 529415"/>
          <p:cNvGrpSpPr>
            <a:grpSpLocks/>
          </p:cNvGrpSpPr>
          <p:nvPr/>
        </p:nvGrpSpPr>
        <p:grpSpPr bwMode="auto">
          <a:xfrm>
            <a:off x="395536" y="2348879"/>
            <a:ext cx="4608512" cy="3467775"/>
            <a:chOff x="2736" y="2112"/>
            <a:chExt cx="2268" cy="1373"/>
          </a:xfrm>
        </p:grpSpPr>
        <p:pic>
          <p:nvPicPr>
            <p:cNvPr id="67589" name="图片 529416" descr="3"/>
            <p:cNvPicPr>
              <a:picLocks noChangeAspect="1" noChangeArrowheads="1"/>
            </p:cNvPicPr>
            <p:nvPr/>
          </p:nvPicPr>
          <p:blipFill>
            <a:blip r:embed="rId5" cstate="print"/>
            <a:srcRect/>
            <a:stretch>
              <a:fillRect/>
            </a:stretch>
          </p:blipFill>
          <p:spPr bwMode="auto">
            <a:xfrm>
              <a:off x="2736" y="2112"/>
              <a:ext cx="2268" cy="1271"/>
            </a:xfrm>
            <a:prstGeom prst="rect">
              <a:avLst/>
            </a:prstGeom>
            <a:noFill/>
            <a:ln w="9525">
              <a:noFill/>
              <a:miter lim="800000"/>
              <a:headEnd/>
              <a:tailEnd/>
            </a:ln>
          </p:spPr>
        </p:pic>
        <p:sp>
          <p:nvSpPr>
            <p:cNvPr id="67590" name="矩形 529417"/>
            <p:cNvSpPr>
              <a:spLocks noChangeArrowheads="1"/>
            </p:cNvSpPr>
            <p:nvPr/>
          </p:nvSpPr>
          <p:spPr bwMode="auto">
            <a:xfrm>
              <a:off x="3172" y="3339"/>
              <a:ext cx="1454" cy="146"/>
            </a:xfrm>
            <a:prstGeom prst="rect">
              <a:avLst/>
            </a:prstGeom>
            <a:noFill/>
            <a:ln w="9525">
              <a:noFill/>
              <a:miter lim="800000"/>
              <a:headEnd/>
              <a:tailEnd/>
            </a:ln>
          </p:spPr>
          <p:txBody>
            <a:bodyPr wrap="none">
              <a:spAutoFit/>
            </a:bodyPr>
            <a:lstStyle/>
            <a:p>
              <a:pPr algn="ctr">
                <a:spcBef>
                  <a:spcPct val="50000"/>
                </a:spcBef>
              </a:pPr>
              <a:r>
                <a:rPr lang="zh-CN" altLang="en-US" b="1" dirty="0">
                  <a:solidFill>
                    <a:schemeClr val="tx1">
                      <a:lumMod val="90000"/>
                      <a:lumOff val="10000"/>
                    </a:schemeClr>
                  </a:solidFill>
                  <a:latin typeface="Times New Roman" pitchFamily="18" charset="0"/>
                </a:rPr>
                <a:t>鄂豫皖苏区的农田水利建设</a:t>
              </a:r>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29410"/>
                                        </p:tgtEl>
                                        <p:attrNameLst>
                                          <p:attrName>style.visibility</p:attrName>
                                        </p:attrNameLst>
                                      </p:cBhvr>
                                      <p:to>
                                        <p:strVal val="visible"/>
                                      </p:to>
                                    </p:set>
                                    <p:animEffect transition="in" filter="slide(fromLeft)">
                                      <p:cBhvr>
                                        <p:cTn id="7" dur="500"/>
                                        <p:tgtEl>
                                          <p:spTgt spid="5294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Righ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476672"/>
            <a:ext cx="4680520" cy="1200329"/>
          </a:xfrm>
          <a:prstGeom prst="rect">
            <a:avLst/>
          </a:prstGeom>
        </p:spPr>
        <p:txBody>
          <a:bodyPr wrap="square">
            <a:spAutoFit/>
          </a:bodyPr>
          <a:lstStyle/>
          <a:p>
            <a:r>
              <a:rPr lang="zh-CN" altLang="en-US" sz="3600" b="1" dirty="0" smtClean="0"/>
              <a:t>“有女莫嫁</a:t>
            </a:r>
            <a:r>
              <a:rPr lang="zh-CN" altLang="en-US" sz="3600" b="1" dirty="0" smtClean="0">
                <a:solidFill>
                  <a:srgbClr val="FF0000"/>
                </a:solidFill>
              </a:rPr>
              <a:t>沙洲坝</a:t>
            </a:r>
            <a:r>
              <a:rPr lang="zh-CN" altLang="en-US" sz="3600" b="1" dirty="0" smtClean="0"/>
              <a:t>，</a:t>
            </a:r>
            <a:endParaRPr lang="en-US" altLang="zh-CN" sz="3600" b="1" dirty="0" smtClean="0"/>
          </a:p>
          <a:p>
            <a:r>
              <a:rPr lang="zh-CN" altLang="en-US" sz="3600" b="1" dirty="0" smtClean="0"/>
              <a:t>天旱无水洗头帕。”</a:t>
            </a:r>
            <a:endParaRPr lang="zh-CN" altLang="en-US" sz="3600" b="1" dirty="0"/>
          </a:p>
        </p:txBody>
      </p:sp>
      <p:pic>
        <p:nvPicPr>
          <p:cNvPr id="145410" name="Picture 2" descr="https://timgsa.baidu.com/timg?image&amp;quality=80&amp;size=b9999_10000&amp;sec=1525971155722&amp;di=3b6fe514f6b654b60e0f6ade8ce166b7&amp;imgtype=0&amp;src=http%3A%2F%2Fimg.mp.itc.cn%2Fupload%2F20170215%2F3341ad20610f4f8fa95ef7b589f4ec4f_th.jpeg"/>
          <p:cNvPicPr>
            <a:picLocks noChangeAspect="1" noChangeArrowheads="1"/>
          </p:cNvPicPr>
          <p:nvPr/>
        </p:nvPicPr>
        <p:blipFill>
          <a:blip r:embed="rId2" cstate="print"/>
          <a:srcRect/>
          <a:stretch>
            <a:fillRect/>
          </a:stretch>
        </p:blipFill>
        <p:spPr bwMode="auto">
          <a:xfrm>
            <a:off x="5940152" y="2708920"/>
            <a:ext cx="3048000" cy="3853062"/>
          </a:xfrm>
          <a:prstGeom prst="rect">
            <a:avLst/>
          </a:prstGeom>
          <a:noFill/>
        </p:spPr>
      </p:pic>
      <p:pic>
        <p:nvPicPr>
          <p:cNvPr id="88068" name="Picture 4" descr="http://img8.zol.com.cn/bbs/upload/19085/19084912.JPG"/>
          <p:cNvPicPr>
            <a:picLocks noChangeAspect="1" noChangeArrowheads="1"/>
          </p:cNvPicPr>
          <p:nvPr/>
        </p:nvPicPr>
        <p:blipFill>
          <a:blip r:embed="rId3" cstate="print"/>
          <a:srcRect/>
          <a:stretch>
            <a:fillRect/>
          </a:stretch>
        </p:blipFill>
        <p:spPr bwMode="auto">
          <a:xfrm>
            <a:off x="5508104" y="260648"/>
            <a:ext cx="3434176" cy="2304256"/>
          </a:xfrm>
          <a:prstGeom prst="rect">
            <a:avLst/>
          </a:prstGeom>
          <a:noFill/>
        </p:spPr>
      </p:pic>
      <p:pic>
        <p:nvPicPr>
          <p:cNvPr id="146436" name="Picture 4" descr="https://timgsa.baidu.com/timg?image&amp;quality=80&amp;size=b9999_10000&amp;sec=1527089454474&amp;di=db065f74825816eee3a9856830833f57&amp;imgtype=0&amp;src=http%3A%2F%2Fyouimg1.c-ctrip.com%2Ftarget%2Ffd%2Ftg%2Fg3%2FM09%2F92%2FF2%2FCggYGlXF3X2AAQ2kAAKwAtn2bY4058.jpg"/>
          <p:cNvPicPr>
            <a:picLocks noChangeAspect="1" noChangeArrowheads="1"/>
          </p:cNvPicPr>
          <p:nvPr/>
        </p:nvPicPr>
        <p:blipFill>
          <a:blip r:embed="rId4" cstate="print"/>
          <a:srcRect/>
          <a:stretch>
            <a:fillRect/>
          </a:stretch>
        </p:blipFill>
        <p:spPr bwMode="auto">
          <a:xfrm>
            <a:off x="395536" y="1988840"/>
            <a:ext cx="5112568" cy="3401065"/>
          </a:xfrm>
          <a:prstGeom prst="rect">
            <a:avLst/>
          </a:prstGeom>
          <a:noFill/>
        </p:spPr>
      </p:pic>
      <p:sp>
        <p:nvSpPr>
          <p:cNvPr id="8" name="矩形 7"/>
          <p:cNvSpPr/>
          <p:nvPr/>
        </p:nvSpPr>
        <p:spPr>
          <a:xfrm>
            <a:off x="539552" y="5373216"/>
            <a:ext cx="4896544" cy="646331"/>
          </a:xfrm>
          <a:prstGeom prst="rect">
            <a:avLst/>
          </a:prstGeom>
        </p:spPr>
        <p:txBody>
          <a:bodyPr wrap="square">
            <a:spAutoFit/>
          </a:bodyPr>
          <a:lstStyle/>
          <a:p>
            <a:r>
              <a:rPr lang="en-US" altLang="zh-CN" sz="1200" b="1" dirty="0" smtClean="0"/>
              <a:t>1933</a:t>
            </a:r>
            <a:r>
              <a:rPr lang="zh-CN" altLang="en-US" sz="1200" b="1" dirty="0" smtClean="0"/>
              <a:t>年</a:t>
            </a:r>
            <a:r>
              <a:rPr lang="en-US" altLang="zh-CN" sz="1200" b="1" dirty="0" smtClean="0"/>
              <a:t>4</a:t>
            </a:r>
            <a:r>
              <a:rPr lang="zh-CN" altLang="en-US" sz="1200" b="1" dirty="0" smtClean="0"/>
              <a:t>月，苏维埃共和国中央机关从叶坪村搬迁到沙洲坝，时任共和国主席的毛泽东为让群众吃上洁净的水，带领干部战士和群众挖了个大口井。</a:t>
            </a:r>
            <a:endParaRPr lang="zh-CN" altLang="en-US" sz="1200"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左大括号 530433"/>
          <p:cNvSpPr>
            <a:spLocks/>
          </p:cNvSpPr>
          <p:nvPr/>
        </p:nvSpPr>
        <p:spPr bwMode="auto">
          <a:xfrm>
            <a:off x="3581400" y="3581400"/>
            <a:ext cx="228600" cy="1828800"/>
          </a:xfrm>
          <a:prstGeom prst="leftBrace">
            <a:avLst>
              <a:gd name="adj1" fmla="val 66593"/>
              <a:gd name="adj2" fmla="val 50000"/>
            </a:avLst>
          </a:prstGeom>
          <a:noFill/>
          <a:ln w="9525">
            <a:noFill/>
            <a:round/>
            <a:headEnd/>
            <a:tailEnd/>
          </a:ln>
        </p:spPr>
        <p:txBody>
          <a:bodyPr/>
          <a:lstStyle/>
          <a:p>
            <a:pPr>
              <a:spcBef>
                <a:spcPct val="0"/>
              </a:spcBef>
            </a:pPr>
            <a:endParaRPr lang="zh-CN" altLang="en-US" b="0"/>
          </a:p>
        </p:txBody>
      </p:sp>
      <p:sp>
        <p:nvSpPr>
          <p:cNvPr id="68610" name="文本框 530434"/>
          <p:cNvSpPr txBox="1">
            <a:spLocks noChangeArrowheads="1"/>
          </p:cNvSpPr>
          <p:nvPr/>
        </p:nvSpPr>
        <p:spPr bwMode="auto">
          <a:xfrm>
            <a:off x="1766888" y="2362200"/>
            <a:ext cx="6051550" cy="457200"/>
          </a:xfrm>
          <a:prstGeom prst="rect">
            <a:avLst/>
          </a:prstGeom>
          <a:noFill/>
          <a:ln w="12700">
            <a:noFill/>
            <a:miter lim="800000"/>
            <a:headEnd/>
            <a:tailEnd/>
          </a:ln>
        </p:spPr>
        <p:txBody>
          <a:bodyPr>
            <a:spAutoFit/>
          </a:bodyPr>
          <a:lstStyle/>
          <a:p>
            <a:pPr eaLnBrk="0" hangingPunct="0">
              <a:spcBef>
                <a:spcPct val="0"/>
              </a:spcBef>
            </a:pPr>
            <a:r>
              <a:rPr lang="en-US" altLang="zh-CN" sz="2400" b="0">
                <a:solidFill>
                  <a:schemeClr val="tx2"/>
                </a:solidFill>
                <a:latin typeface="黑体" pitchFamily="49" charset="-122"/>
                <a:ea typeface="黑体" pitchFamily="49" charset="-122"/>
              </a:rPr>
              <a:t>    </a:t>
            </a:r>
            <a:endParaRPr lang="en-US" altLang="zh-CN" sz="2800" b="0">
              <a:solidFill>
                <a:srgbClr val="FF3300"/>
              </a:solidFill>
              <a:latin typeface="黑体" pitchFamily="49" charset="-122"/>
              <a:ea typeface="黑体" pitchFamily="49" charset="-122"/>
            </a:endParaRPr>
          </a:p>
        </p:txBody>
      </p:sp>
      <p:pic>
        <p:nvPicPr>
          <p:cNvPr id="530438" name="图片 530437" descr="U397P1T1D11451034F21DT20061107220922"/>
          <p:cNvPicPr>
            <a:picLocks noChangeAspect="1" noChangeArrowheads="1"/>
          </p:cNvPicPr>
          <p:nvPr/>
        </p:nvPicPr>
        <p:blipFill>
          <a:blip r:embed="rId2" cstate="print"/>
          <a:srcRect/>
          <a:stretch>
            <a:fillRect/>
          </a:stretch>
        </p:blipFill>
        <p:spPr bwMode="auto">
          <a:xfrm>
            <a:off x="539552" y="2492896"/>
            <a:ext cx="4606925" cy="3311525"/>
          </a:xfrm>
          <a:prstGeom prst="rect">
            <a:avLst/>
          </a:prstGeom>
          <a:noFill/>
          <a:ln w="9525">
            <a:noFill/>
            <a:miter lim="800000"/>
            <a:headEnd/>
            <a:tailEnd/>
          </a:ln>
        </p:spPr>
      </p:pic>
      <p:sp>
        <p:nvSpPr>
          <p:cNvPr id="530443" name="矩形 530442"/>
          <p:cNvSpPr>
            <a:spLocks noChangeArrowheads="1"/>
          </p:cNvSpPr>
          <p:nvPr/>
        </p:nvSpPr>
        <p:spPr bwMode="auto">
          <a:xfrm>
            <a:off x="323528" y="260350"/>
            <a:ext cx="8136260" cy="1323439"/>
          </a:xfrm>
          <a:prstGeom prst="rect">
            <a:avLst/>
          </a:prstGeom>
          <a:solidFill>
            <a:srgbClr val="FFFFFF"/>
          </a:solidFill>
          <a:ln w="9525">
            <a:noFill/>
            <a:miter lim="800000"/>
            <a:headEnd/>
            <a:tailEnd/>
          </a:ln>
        </p:spPr>
        <p:txBody>
          <a:bodyPr wrap="square">
            <a:spAutoFit/>
          </a:bodyPr>
          <a:lstStyle/>
          <a:p>
            <a:pPr>
              <a:spcBef>
                <a:spcPct val="50000"/>
              </a:spcBef>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3</a:t>
            </a:r>
            <a:r>
              <a:rPr lang="zh-CN" altLang="en-US" sz="4000" b="1" dirty="0" smtClean="0">
                <a:latin typeface="华文新魏" pitchFamily="2" charset="-122"/>
                <a:ea typeface="华文新魏" pitchFamily="2" charset="-122"/>
              </a:rPr>
              <a:t>）注重文化教育事业发展，提高工农群众的文化水平。</a:t>
            </a:r>
            <a:endParaRPr lang="zh-CN" altLang="en-US" sz="4000" b="1" dirty="0">
              <a:latin typeface="华文新魏" pitchFamily="2" charset="-122"/>
              <a:ea typeface="华文新魏" pitchFamily="2" charset="-122"/>
            </a:endParaRPr>
          </a:p>
        </p:txBody>
      </p:sp>
      <p:pic>
        <p:nvPicPr>
          <p:cNvPr id="68623" name="Picture 15" descr="34fae6cd7b899e511020c97642a7d933c8950d21"/>
          <p:cNvPicPr>
            <a:picLocks noChangeAspect="1" noChangeArrowheads="1"/>
          </p:cNvPicPr>
          <p:nvPr/>
        </p:nvPicPr>
        <p:blipFill>
          <a:blip r:embed="rId3" cstate="print"/>
          <a:srcRect/>
          <a:stretch>
            <a:fillRect/>
          </a:stretch>
        </p:blipFill>
        <p:spPr bwMode="auto">
          <a:xfrm>
            <a:off x="5580063" y="2205038"/>
            <a:ext cx="2746375" cy="3675062"/>
          </a:xfrm>
          <a:prstGeom prst="rect">
            <a:avLst/>
          </a:prstGeom>
          <a:noFill/>
        </p:spPr>
      </p:pic>
      <p:sp>
        <p:nvSpPr>
          <p:cNvPr id="68624" name="Rectangle 16"/>
          <p:cNvSpPr>
            <a:spLocks noChangeArrowheads="1"/>
          </p:cNvSpPr>
          <p:nvPr/>
        </p:nvSpPr>
        <p:spPr bwMode="auto">
          <a:xfrm>
            <a:off x="1403648" y="6093296"/>
            <a:ext cx="6588125" cy="366713"/>
          </a:xfrm>
          <a:prstGeom prst="rect">
            <a:avLst/>
          </a:prstGeom>
          <a:noFill/>
          <a:ln w="9525">
            <a:noFill/>
            <a:miter lim="800000"/>
            <a:headEnd/>
            <a:tailEnd/>
          </a:ln>
          <a:effectLst/>
        </p:spPr>
        <p:txBody>
          <a:bodyPr anchor="ctr">
            <a:spAutoFit/>
          </a:bodyPr>
          <a:lstStyle/>
          <a:p>
            <a:r>
              <a:rPr lang="zh-CN" altLang="en-US" b="1" dirty="0"/>
              <a:t>中华</a:t>
            </a:r>
            <a:r>
              <a:rPr lang="zh-CN" altLang="en-US" b="1" dirty="0">
                <a:hlinkClick r:id="rId4"/>
              </a:rPr>
              <a:t>苏维埃</a:t>
            </a:r>
            <a:r>
              <a:rPr lang="zh-CN" altLang="en-US" b="1" dirty="0"/>
              <a:t>共和国临时中央政府</a:t>
            </a:r>
            <a:r>
              <a:rPr lang="zh-CN" altLang="en-US" b="1" dirty="0">
                <a:hlinkClick r:id="rId5"/>
              </a:rPr>
              <a:t>教育部</a:t>
            </a:r>
            <a:r>
              <a:rPr lang="zh-CN" altLang="en-US" b="1" dirty="0"/>
              <a:t>部长</a:t>
            </a:r>
            <a:r>
              <a:rPr lang="zh-CN" altLang="en-US" sz="1600" b="1" dirty="0"/>
              <a:t>徐特立（</a:t>
            </a:r>
            <a:r>
              <a:rPr lang="en-US" altLang="zh-CN" sz="1600" b="1" dirty="0"/>
              <a:t>1877—1968</a:t>
            </a:r>
            <a:r>
              <a:rPr lang="zh-CN" altLang="en-US" sz="1600" b="1" dirty="0"/>
              <a:t>）</a:t>
            </a: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30443"/>
                                        </p:tgtEl>
                                        <p:attrNameLst>
                                          <p:attrName>style.visibility</p:attrName>
                                        </p:attrNameLst>
                                      </p:cBhvr>
                                      <p:to>
                                        <p:strVal val="visible"/>
                                      </p:to>
                                    </p:set>
                                    <p:animEffect transition="in" filter="slide(fromLeft)">
                                      <p:cBhvr>
                                        <p:cTn id="7" dur="500"/>
                                        <p:tgtEl>
                                          <p:spTgt spid="5304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530438"/>
                                        </p:tgtEl>
                                        <p:attrNameLst>
                                          <p:attrName>style.visibility</p:attrName>
                                        </p:attrNameLst>
                                      </p:cBhvr>
                                      <p:to>
                                        <p:strVal val="visible"/>
                                      </p:to>
                                    </p:set>
                                    <p:animEffect transition="in" filter="slide(fromLeft)">
                                      <p:cBhvr>
                                        <p:cTn id="12" dur="500"/>
                                        <p:tgtEl>
                                          <p:spTgt spid="530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4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ttp://pic1.997788.com/mini/shopstation/pic/PK/00/0004/000491/PK00049107e.jpg"/>
          <p:cNvPicPr>
            <a:picLocks noChangeAspect="1" noChangeArrowheads="1"/>
          </p:cNvPicPr>
          <p:nvPr/>
        </p:nvPicPr>
        <p:blipFill>
          <a:blip r:embed="rId2" cstate="print"/>
          <a:srcRect/>
          <a:stretch>
            <a:fillRect/>
          </a:stretch>
        </p:blipFill>
        <p:spPr bwMode="auto">
          <a:xfrm>
            <a:off x="3491880" y="188639"/>
            <a:ext cx="5112568" cy="2774531"/>
          </a:xfrm>
          <a:prstGeom prst="rect">
            <a:avLst/>
          </a:prstGeom>
          <a:noFill/>
        </p:spPr>
      </p:pic>
      <p:sp>
        <p:nvSpPr>
          <p:cNvPr id="5" name="矩形 4"/>
          <p:cNvSpPr/>
          <p:nvPr/>
        </p:nvSpPr>
        <p:spPr>
          <a:xfrm>
            <a:off x="467544" y="3068960"/>
            <a:ext cx="8352928" cy="2554545"/>
          </a:xfrm>
          <a:prstGeom prst="rect">
            <a:avLst/>
          </a:prstGeom>
        </p:spPr>
        <p:txBody>
          <a:bodyPr wrap="square">
            <a:spAutoFit/>
          </a:bodyPr>
          <a:lstStyle/>
          <a:p>
            <a:r>
              <a:rPr lang="zh-CN" altLang="en-US" sz="2000" b="1" dirty="0" smtClean="0">
                <a:latin typeface="+mn-ea"/>
              </a:rPr>
              <a:t>“根据闽粤赣三省的统计，在</a:t>
            </a:r>
            <a:r>
              <a:rPr lang="en-US" altLang="zh-CN" sz="2000" b="1" dirty="0" smtClean="0">
                <a:latin typeface="+mn-ea"/>
              </a:rPr>
              <a:t>2931</a:t>
            </a:r>
            <a:r>
              <a:rPr lang="zh-CN" altLang="en-US" sz="2000" b="1" dirty="0" smtClean="0">
                <a:latin typeface="+mn-ea"/>
              </a:rPr>
              <a:t>个乡中，有</a:t>
            </a:r>
            <a:r>
              <a:rPr lang="zh-CN" altLang="en-US" sz="2000" b="1" dirty="0" smtClean="0">
                <a:solidFill>
                  <a:srgbClr val="FF0000"/>
                </a:solidFill>
                <a:latin typeface="+mn-ea"/>
              </a:rPr>
              <a:t>列宁小学</a:t>
            </a:r>
            <a:r>
              <a:rPr lang="en-US" altLang="zh-CN" sz="2000" b="1" dirty="0" smtClean="0">
                <a:latin typeface="+mn-ea"/>
              </a:rPr>
              <a:t>3052</a:t>
            </a:r>
            <a:r>
              <a:rPr lang="zh-CN" altLang="en-US" sz="2000" b="1" dirty="0" smtClean="0">
                <a:latin typeface="+mn-ea"/>
              </a:rPr>
              <a:t>所，学生</a:t>
            </a:r>
            <a:r>
              <a:rPr lang="en-US" altLang="zh-CN" sz="2000" b="1" dirty="0" smtClean="0">
                <a:latin typeface="+mn-ea"/>
              </a:rPr>
              <a:t>8971</a:t>
            </a:r>
            <a:r>
              <a:rPr lang="zh-CN" altLang="en-US" sz="2000" b="1" dirty="0" smtClean="0">
                <a:latin typeface="+mn-ea"/>
              </a:rPr>
              <a:t>人：有</a:t>
            </a:r>
            <a:r>
              <a:rPr lang="zh-CN" altLang="en-US" sz="2000" b="1" dirty="0" smtClean="0">
                <a:solidFill>
                  <a:srgbClr val="FF0000"/>
                </a:solidFill>
                <a:latin typeface="+mn-ea"/>
              </a:rPr>
              <a:t>补习学校</a:t>
            </a:r>
            <a:r>
              <a:rPr lang="en-US" altLang="zh-CN" sz="2000" b="1" dirty="0" smtClean="0">
                <a:latin typeface="+mn-ea"/>
              </a:rPr>
              <a:t>6462</a:t>
            </a:r>
            <a:r>
              <a:rPr lang="zh-CN" altLang="en-US" sz="2000" b="1" dirty="0" smtClean="0">
                <a:latin typeface="+mn-ea"/>
              </a:rPr>
              <a:t>所，学员有</a:t>
            </a:r>
            <a:r>
              <a:rPr lang="en-US" altLang="zh-CN" sz="2000" b="1" dirty="0" smtClean="0">
                <a:latin typeface="+mn-ea"/>
              </a:rPr>
              <a:t>94,517</a:t>
            </a:r>
            <a:r>
              <a:rPr lang="zh-CN" altLang="en-US" sz="2000" b="1" dirty="0" smtClean="0">
                <a:latin typeface="+mn-ea"/>
              </a:rPr>
              <a:t>人</a:t>
            </a:r>
            <a:r>
              <a:rPr lang="en-US" altLang="zh-CN" sz="2000" b="1" dirty="0" smtClean="0">
                <a:latin typeface="+mn-ea"/>
              </a:rPr>
              <a:t>;</a:t>
            </a:r>
            <a:r>
              <a:rPr lang="zh-CN" altLang="en-US" sz="2000" b="1" dirty="0" smtClean="0">
                <a:latin typeface="+mn-ea"/>
              </a:rPr>
              <a:t>有</a:t>
            </a:r>
            <a:r>
              <a:rPr lang="zh-CN" altLang="en-US" sz="2000" b="1" dirty="0" smtClean="0">
                <a:solidFill>
                  <a:srgbClr val="FF0000"/>
                </a:solidFill>
                <a:latin typeface="+mn-ea"/>
              </a:rPr>
              <a:t>识字组</a:t>
            </a:r>
            <a:r>
              <a:rPr lang="en-US" altLang="zh-CN" sz="2000" b="1" dirty="0" smtClean="0">
                <a:latin typeface="+mn-ea"/>
              </a:rPr>
              <a:t>(</a:t>
            </a:r>
            <a:r>
              <a:rPr lang="zh-CN" altLang="en-US" sz="2000" b="1" dirty="0" smtClean="0">
                <a:latin typeface="+mn-ea"/>
              </a:rPr>
              <a:t>此项只算到粤赣两省，闽未计</a:t>
            </a:r>
            <a:r>
              <a:rPr lang="en-US" altLang="zh-CN" sz="2000" b="1" dirty="0" smtClean="0">
                <a:latin typeface="+mn-ea"/>
              </a:rPr>
              <a:t>)32,388</a:t>
            </a:r>
            <a:r>
              <a:rPr lang="zh-CN" altLang="en-US" sz="2000" b="1" dirty="0" smtClean="0">
                <a:latin typeface="+mn-ea"/>
              </a:rPr>
              <a:t>组，组员</a:t>
            </a:r>
            <a:r>
              <a:rPr lang="en-US" altLang="zh-CN" sz="2000" b="1" dirty="0" smtClean="0">
                <a:latin typeface="+mn-ea"/>
              </a:rPr>
              <a:t>155,371</a:t>
            </a:r>
            <a:r>
              <a:rPr lang="zh-CN" altLang="en-US" sz="2000" b="1" dirty="0" smtClean="0">
                <a:latin typeface="+mn-ea"/>
              </a:rPr>
              <a:t>人：有俱乐部</a:t>
            </a:r>
            <a:r>
              <a:rPr lang="en-US" altLang="zh-CN" sz="2000" b="1" dirty="0" smtClean="0">
                <a:latin typeface="+mn-ea"/>
              </a:rPr>
              <a:t>1656</a:t>
            </a:r>
            <a:r>
              <a:rPr lang="zh-CN" altLang="en-US" sz="2000" b="1" dirty="0" smtClean="0">
                <a:latin typeface="+mn-ea"/>
              </a:rPr>
              <a:t>个，工作员</a:t>
            </a:r>
            <a:r>
              <a:rPr lang="en-US" altLang="zh-CN" sz="2000" b="1" dirty="0" smtClean="0">
                <a:latin typeface="+mn-ea"/>
              </a:rPr>
              <a:t>49,668</a:t>
            </a:r>
            <a:r>
              <a:rPr lang="zh-CN" altLang="en-US" sz="2000" b="1" dirty="0" smtClean="0">
                <a:latin typeface="+mn-ea"/>
              </a:rPr>
              <a:t>人。这是中央苏区的一部分统计</a:t>
            </a:r>
            <a:r>
              <a:rPr lang="en-US" altLang="zh-CN" sz="2000" b="1" dirty="0" smtClean="0">
                <a:latin typeface="+mn-ea"/>
              </a:rPr>
              <a:t>……</a:t>
            </a:r>
            <a:r>
              <a:rPr lang="zh-CN" altLang="en-US" sz="2000" b="1" dirty="0" smtClean="0">
                <a:latin typeface="+mn-ea"/>
              </a:rPr>
              <a:t>苏区许多地方的学龄儿童进了列宁学校，例如兴国学龄儿童总数</a:t>
            </a:r>
            <a:r>
              <a:rPr lang="en-US" altLang="zh-CN" sz="2000" b="1" dirty="0" smtClean="0">
                <a:latin typeface="+mn-ea"/>
              </a:rPr>
              <a:t>20,969</a:t>
            </a:r>
            <a:r>
              <a:rPr lang="zh-CN" altLang="en-US" sz="2000" b="1" dirty="0" smtClean="0">
                <a:latin typeface="+mn-ea"/>
              </a:rPr>
              <a:t>人</a:t>
            </a:r>
            <a:r>
              <a:rPr lang="en-US" altLang="zh-CN" sz="2000" b="1" dirty="0" smtClean="0">
                <a:latin typeface="+mn-ea"/>
              </a:rPr>
              <a:t>(</a:t>
            </a:r>
            <a:r>
              <a:rPr lang="zh-CN" altLang="en-US" sz="2000" b="1" dirty="0" smtClean="0">
                <a:latin typeface="+mn-ea"/>
              </a:rPr>
              <a:t>男</a:t>
            </a:r>
            <a:r>
              <a:rPr lang="en-US" altLang="zh-CN" sz="2000" b="1" dirty="0" smtClean="0">
                <a:latin typeface="+mn-ea"/>
              </a:rPr>
              <a:t>12,076</a:t>
            </a:r>
            <a:r>
              <a:rPr lang="zh-CN" altLang="en-US" sz="2000" b="1" dirty="0" smtClean="0">
                <a:latin typeface="+mn-ea"/>
              </a:rPr>
              <a:t>人，女</a:t>
            </a:r>
            <a:r>
              <a:rPr lang="en-US" altLang="zh-CN" sz="2000" b="1" dirty="0" smtClean="0">
                <a:latin typeface="+mn-ea"/>
              </a:rPr>
              <a:t>8893</a:t>
            </a:r>
            <a:r>
              <a:rPr lang="zh-CN" altLang="en-US" sz="2000" b="1" dirty="0" smtClean="0">
                <a:latin typeface="+mn-ea"/>
              </a:rPr>
              <a:t>人</a:t>
            </a:r>
            <a:r>
              <a:rPr lang="en-US" altLang="zh-CN" sz="2000" b="1" dirty="0" smtClean="0">
                <a:latin typeface="+mn-ea"/>
              </a:rPr>
              <a:t>)</a:t>
            </a:r>
            <a:r>
              <a:rPr lang="zh-CN" altLang="en-US" sz="2000" b="1" dirty="0" smtClean="0">
                <a:latin typeface="+mn-ea"/>
              </a:rPr>
              <a:t>，进入列宁小学的</a:t>
            </a:r>
            <a:r>
              <a:rPr lang="en-US" altLang="zh-CN" sz="2000" b="1" dirty="0" smtClean="0">
                <a:latin typeface="+mn-ea"/>
              </a:rPr>
              <a:t>12,806</a:t>
            </a:r>
            <a:r>
              <a:rPr lang="zh-CN" altLang="en-US" sz="2000" b="1" dirty="0" smtClean="0">
                <a:latin typeface="+mn-ea"/>
              </a:rPr>
              <a:t>人</a:t>
            </a:r>
            <a:r>
              <a:rPr lang="en-US" altLang="zh-CN" sz="2000" b="1" dirty="0" smtClean="0">
                <a:latin typeface="+mn-ea"/>
              </a:rPr>
              <a:t>(</a:t>
            </a:r>
            <a:r>
              <a:rPr lang="zh-CN" altLang="en-US" sz="2000" b="1" dirty="0" smtClean="0">
                <a:latin typeface="+mn-ea"/>
              </a:rPr>
              <a:t>男</a:t>
            </a:r>
            <a:r>
              <a:rPr lang="en-US" altLang="zh-CN" sz="2000" b="1" dirty="0" smtClean="0">
                <a:latin typeface="+mn-ea"/>
              </a:rPr>
              <a:t>8825</a:t>
            </a:r>
            <a:r>
              <a:rPr lang="zh-CN" altLang="en-US" sz="2000" b="1" dirty="0" smtClean="0">
                <a:latin typeface="+mn-ea"/>
              </a:rPr>
              <a:t>人，女</a:t>
            </a:r>
            <a:r>
              <a:rPr lang="en-US" altLang="zh-CN" sz="2000" b="1" dirty="0" smtClean="0">
                <a:latin typeface="+mn-ea"/>
              </a:rPr>
              <a:t>3981</a:t>
            </a:r>
            <a:r>
              <a:rPr lang="zh-CN" altLang="en-US" sz="2000" b="1" dirty="0" smtClean="0">
                <a:latin typeface="+mn-ea"/>
              </a:rPr>
              <a:t>人</a:t>
            </a:r>
            <a:r>
              <a:rPr lang="en-US" altLang="zh-CN" sz="2000" b="1" dirty="0" smtClean="0">
                <a:latin typeface="+mn-ea"/>
              </a:rPr>
              <a:t>)</a:t>
            </a:r>
            <a:r>
              <a:rPr lang="zh-CN" altLang="en-US" sz="2000" b="1" dirty="0" smtClean="0">
                <a:latin typeface="+mn-ea"/>
              </a:rPr>
              <a:t>，失学的</a:t>
            </a:r>
            <a:r>
              <a:rPr lang="en-US" altLang="zh-CN" sz="2000" b="1" dirty="0" smtClean="0">
                <a:latin typeface="+mn-ea"/>
              </a:rPr>
              <a:t>8163</a:t>
            </a:r>
            <a:r>
              <a:rPr lang="zh-CN" altLang="en-US" sz="2000" b="1" dirty="0" smtClean="0">
                <a:latin typeface="+mn-ea"/>
              </a:rPr>
              <a:t>人</a:t>
            </a:r>
            <a:r>
              <a:rPr lang="en-US" altLang="zh-CN" sz="2000" b="1" dirty="0" smtClean="0">
                <a:latin typeface="+mn-ea"/>
              </a:rPr>
              <a:t>(</a:t>
            </a:r>
            <a:r>
              <a:rPr lang="zh-CN" altLang="en-US" sz="2000" b="1" dirty="0" smtClean="0">
                <a:latin typeface="+mn-ea"/>
              </a:rPr>
              <a:t>内男</a:t>
            </a:r>
            <a:r>
              <a:rPr lang="en-US" altLang="zh-CN" sz="2000" b="1" dirty="0" smtClean="0">
                <a:latin typeface="+mn-ea"/>
              </a:rPr>
              <a:t>3251</a:t>
            </a:r>
            <a:r>
              <a:rPr lang="zh-CN" altLang="en-US" sz="2000" b="1" dirty="0" smtClean="0">
                <a:latin typeface="+mn-ea"/>
              </a:rPr>
              <a:t>人，女</a:t>
            </a:r>
            <a:r>
              <a:rPr lang="en-US" altLang="zh-CN" sz="2000" b="1" dirty="0" smtClean="0">
                <a:latin typeface="+mn-ea"/>
              </a:rPr>
              <a:t>4912</a:t>
            </a:r>
            <a:r>
              <a:rPr lang="zh-CN" altLang="en-US" sz="2000" b="1" dirty="0" smtClean="0">
                <a:latin typeface="+mn-ea"/>
              </a:rPr>
              <a:t>人</a:t>
            </a:r>
            <a:r>
              <a:rPr lang="en-US" altLang="zh-CN" sz="2000" b="1" dirty="0" smtClean="0">
                <a:latin typeface="+mn-ea"/>
              </a:rPr>
              <a:t>)</a:t>
            </a:r>
            <a:r>
              <a:rPr lang="zh-CN" altLang="en-US" sz="2000" b="1" dirty="0" smtClean="0">
                <a:latin typeface="+mn-ea"/>
              </a:rPr>
              <a:t>，入学与失学的比例为</a:t>
            </a:r>
            <a:r>
              <a:rPr lang="en-US" altLang="zh-CN" sz="2000" b="1" dirty="0" smtClean="0">
                <a:latin typeface="+mn-ea"/>
              </a:rPr>
              <a:t>6</a:t>
            </a:r>
            <a:r>
              <a:rPr lang="zh-CN" altLang="en-US" sz="2000" b="1" dirty="0" smtClean="0">
                <a:latin typeface="+mn-ea"/>
              </a:rPr>
              <a:t>：</a:t>
            </a:r>
            <a:r>
              <a:rPr lang="en-US" altLang="zh-CN" sz="2000" b="1" dirty="0" smtClean="0">
                <a:latin typeface="+mn-ea"/>
              </a:rPr>
              <a:t>4</a:t>
            </a:r>
            <a:r>
              <a:rPr lang="zh-CN" altLang="en-US" sz="2000" b="1" dirty="0" smtClean="0">
                <a:latin typeface="+mn-ea"/>
              </a:rPr>
              <a:t>。”</a:t>
            </a:r>
            <a:endParaRPr lang="en-US" altLang="zh-CN" sz="2000" b="1" dirty="0" smtClean="0">
              <a:latin typeface="+mn-ea"/>
            </a:endParaRPr>
          </a:p>
          <a:p>
            <a:r>
              <a:rPr lang="en-US" altLang="zh-CN" sz="2000" b="1" dirty="0" smtClean="0">
                <a:latin typeface="+mn-ea"/>
              </a:rPr>
              <a:t>                   ——</a:t>
            </a:r>
            <a:r>
              <a:rPr lang="zh-CN" altLang="en-US" sz="2000" b="1" dirty="0" smtClean="0">
                <a:latin typeface="+mn-ea"/>
              </a:rPr>
              <a:t>毛泽东在第二次全国苏维埃代表大会上的报告</a:t>
            </a:r>
            <a:r>
              <a:rPr lang="en-US" altLang="zh-CN" sz="2000" b="1" dirty="0" smtClean="0">
                <a:latin typeface="+mn-ea"/>
              </a:rPr>
              <a:t>(1934</a:t>
            </a:r>
            <a:r>
              <a:rPr lang="zh-CN" altLang="en-US" sz="2000" b="1" dirty="0" smtClean="0">
                <a:latin typeface="+mn-ea"/>
              </a:rPr>
              <a:t>年</a:t>
            </a:r>
            <a:r>
              <a:rPr lang="en-US" altLang="zh-CN" sz="2000" b="1" dirty="0" smtClean="0">
                <a:latin typeface="+mn-ea"/>
              </a:rPr>
              <a:t>1</a:t>
            </a:r>
            <a:r>
              <a:rPr lang="zh-CN" altLang="en-US" sz="2000" b="1" dirty="0" smtClean="0">
                <a:latin typeface="+mn-ea"/>
              </a:rPr>
              <a:t>月</a:t>
            </a:r>
            <a:r>
              <a:rPr lang="en-US" altLang="zh-CN" sz="2000" b="1" dirty="0" smtClean="0">
                <a:latin typeface="+mn-ea"/>
              </a:rPr>
              <a:t>)</a:t>
            </a:r>
            <a:endParaRPr lang="zh-CN" altLang="en-US" sz="2000" b="1" dirty="0">
              <a:latin typeface="+mn-ea"/>
            </a:endParaRPr>
          </a:p>
        </p:txBody>
      </p:sp>
      <p:grpSp>
        <p:nvGrpSpPr>
          <p:cNvPr id="6" name="Group 3"/>
          <p:cNvGrpSpPr>
            <a:grpSpLocks/>
          </p:cNvGrpSpPr>
          <p:nvPr/>
        </p:nvGrpSpPr>
        <p:grpSpPr bwMode="auto">
          <a:xfrm>
            <a:off x="323528" y="260648"/>
            <a:ext cx="2088232" cy="1400200"/>
            <a:chOff x="-3473" y="541"/>
            <a:chExt cx="1361" cy="1315"/>
          </a:xfrm>
        </p:grpSpPr>
        <p:pic>
          <p:nvPicPr>
            <p:cNvPr id="7" name="Picture 4" descr="练习1"/>
            <p:cNvPicPr>
              <a:picLocks noChangeAspect="1" noChangeArrowheads="1"/>
            </p:cNvPicPr>
            <p:nvPr/>
          </p:nvPicPr>
          <p:blipFill>
            <a:blip r:embed="rId3" cstate="print"/>
            <a:srcRect/>
            <a:stretch>
              <a:fillRect/>
            </a:stretch>
          </p:blipFill>
          <p:spPr bwMode="auto">
            <a:xfrm>
              <a:off x="-3285" y="541"/>
              <a:ext cx="1024" cy="1315"/>
            </a:xfrm>
            <a:prstGeom prst="rect">
              <a:avLst/>
            </a:prstGeom>
            <a:noFill/>
            <a:ln w="9525">
              <a:noFill/>
              <a:miter lim="800000"/>
              <a:headEnd/>
              <a:tailEnd/>
            </a:ln>
          </p:spPr>
        </p:pic>
        <p:sp>
          <p:nvSpPr>
            <p:cNvPr id="8" name="Rectangle 5" descr="信纸"/>
            <p:cNvSpPr>
              <a:spLocks noChangeArrowheads="1"/>
            </p:cNvSpPr>
            <p:nvPr/>
          </p:nvSpPr>
          <p:spPr bwMode="auto">
            <a:xfrm>
              <a:off x="-3473" y="744"/>
              <a:ext cx="1361" cy="526"/>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484784"/>
            <a:ext cx="8352928" cy="4524315"/>
          </a:xfrm>
          <a:prstGeom prst="rect">
            <a:avLst/>
          </a:prstGeom>
        </p:spPr>
        <p:txBody>
          <a:bodyPr wrap="square">
            <a:spAutoFit/>
          </a:bodyPr>
          <a:lstStyle/>
          <a:p>
            <a:r>
              <a:rPr lang="zh-CN" altLang="en-US" sz="2400" b="1" dirty="0" smtClean="0"/>
              <a:t>天地间　人最灵　创造者　工农兵　男和女　都是人　</a:t>
            </a:r>
            <a:endParaRPr lang="en-US" altLang="zh-CN" sz="2400" b="1" dirty="0" smtClean="0"/>
          </a:p>
          <a:p>
            <a:r>
              <a:rPr lang="zh-CN" altLang="en-US" sz="2400" b="1" dirty="0" smtClean="0"/>
              <a:t>一不平　大家鸣　工人们　劳不停　苦工做　晨到昏　</a:t>
            </a:r>
            <a:endParaRPr lang="en-US" altLang="zh-CN" sz="2400" b="1" dirty="0" smtClean="0"/>
          </a:p>
          <a:p>
            <a:r>
              <a:rPr lang="zh-CN" altLang="en-US" sz="2400" b="1" dirty="0" smtClean="0"/>
              <a:t>得工钱　数百文　稍不是　棍棒临　好凄惨　不做声</a:t>
            </a:r>
            <a:endParaRPr lang="en-US" altLang="zh-CN" sz="2400" b="1" dirty="0" smtClean="0"/>
          </a:p>
          <a:p>
            <a:r>
              <a:rPr lang="zh-CN" altLang="en-US" sz="2400" b="1" dirty="0" smtClean="0"/>
              <a:t>若反抗　死得成　赚红利　厂主吞　工人们　毫无分</a:t>
            </a:r>
            <a:endParaRPr lang="en-US" altLang="zh-CN" sz="2400" b="1" dirty="0" smtClean="0"/>
          </a:p>
          <a:p>
            <a:r>
              <a:rPr lang="zh-CN" altLang="en-US" sz="2400" b="1" dirty="0" smtClean="0"/>
              <a:t>农人苦　写不清　租税重　难生存　炎光晒　暑气蒸　</a:t>
            </a:r>
            <a:endParaRPr lang="en-US" altLang="zh-CN" sz="2400" b="1" dirty="0" smtClean="0"/>
          </a:p>
          <a:p>
            <a:r>
              <a:rPr lang="zh-CN" altLang="en-US" sz="2400" b="1" dirty="0" smtClean="0"/>
              <a:t>血汗尽　皮包身　一年苦　望秋成　租和债　还不清　</a:t>
            </a:r>
            <a:endParaRPr lang="en-US" altLang="zh-CN" sz="2400" b="1" dirty="0" smtClean="0"/>
          </a:p>
          <a:p>
            <a:r>
              <a:rPr lang="zh-CN" altLang="en-US" sz="2400" b="1" dirty="0" smtClean="0"/>
              <a:t>少一粒　就不行　没办法　求饶情　地主们　豺狼心    </a:t>
            </a:r>
            <a:endParaRPr lang="en-US" altLang="zh-CN" sz="2400" b="1" dirty="0" smtClean="0"/>
          </a:p>
          <a:p>
            <a:r>
              <a:rPr lang="zh-CN" altLang="en-US" sz="2400" b="1" dirty="0" smtClean="0"/>
              <a:t>情无饶　压迫增　衙役到　要捉人　畏苛刑　卖子孙　</a:t>
            </a:r>
            <a:endParaRPr lang="en-US" altLang="zh-CN" sz="2400" b="1" dirty="0" smtClean="0"/>
          </a:p>
          <a:p>
            <a:r>
              <a:rPr lang="zh-CN" altLang="en-US" sz="2400" b="1" dirty="0" smtClean="0"/>
              <a:t>苦一年　只剩身　饥寒迫　无处行　血汗钱　剥削尽  </a:t>
            </a:r>
            <a:endParaRPr lang="en-US" altLang="zh-CN" sz="2400" b="1" dirty="0" smtClean="0"/>
          </a:p>
          <a:p>
            <a:r>
              <a:rPr lang="zh-CN" altLang="en-US" sz="2400" b="1" dirty="0" smtClean="0"/>
              <a:t>没出路　去当兵　   </a:t>
            </a:r>
            <a:r>
              <a:rPr lang="en-US" altLang="zh-CN" sz="2400" b="1" dirty="0" smtClean="0"/>
              <a:t>……</a:t>
            </a:r>
            <a:r>
              <a:rPr lang="zh-CN" altLang="en-US" sz="2400" b="1" dirty="0" smtClean="0"/>
              <a:t>　   </a:t>
            </a:r>
            <a:r>
              <a:rPr lang="zh-CN" altLang="en-US" sz="2400" b="1" dirty="0" smtClean="0">
                <a:latin typeface="+mn-ea"/>
              </a:rPr>
              <a:t>入共党，组红军   </a:t>
            </a:r>
            <a:r>
              <a:rPr lang="zh-CN" altLang="en-US" sz="2400" b="1" dirty="0" smtClean="0"/>
              <a:t> 打土豪　</a:t>
            </a:r>
            <a:endParaRPr lang="en-US" altLang="zh-CN" sz="2400" b="1" dirty="0" smtClean="0"/>
          </a:p>
          <a:p>
            <a:r>
              <a:rPr lang="zh-CN" altLang="en-US" sz="2400" b="1" dirty="0" smtClean="0"/>
              <a:t>把田分　士兵们     团结起　拖起枪　到红军　工农兵　</a:t>
            </a:r>
            <a:endParaRPr lang="en-US" altLang="zh-CN" sz="2400" b="1" dirty="0" smtClean="0"/>
          </a:p>
          <a:p>
            <a:r>
              <a:rPr lang="zh-CN" altLang="en-US" sz="2400" b="1" dirty="0" smtClean="0"/>
              <a:t>携手行　革命事　功业成　享安乐　颂太平</a:t>
            </a:r>
            <a:endParaRPr lang="zh-CN" altLang="en-US" sz="2400" b="1" dirty="0"/>
          </a:p>
        </p:txBody>
      </p:sp>
      <p:sp>
        <p:nvSpPr>
          <p:cNvPr id="3" name="矩形 2"/>
          <p:cNvSpPr/>
          <p:nvPr/>
        </p:nvSpPr>
        <p:spPr>
          <a:xfrm>
            <a:off x="1115616" y="476672"/>
            <a:ext cx="4288353" cy="707886"/>
          </a:xfrm>
          <a:prstGeom prst="rect">
            <a:avLst/>
          </a:prstGeom>
        </p:spPr>
        <p:txBody>
          <a:bodyPr wrap="none">
            <a:spAutoFit/>
          </a:bodyPr>
          <a:lstStyle/>
          <a:p>
            <a:pPr lvl="0"/>
            <a:r>
              <a:rPr lang="en-US" altLang="zh-CN" sz="4000" b="1" dirty="0" smtClean="0">
                <a:solidFill>
                  <a:srgbClr val="4F271C"/>
                </a:solidFill>
                <a:latin typeface="+mn-ea"/>
              </a:rPr>
              <a:t>《</a:t>
            </a:r>
            <a:r>
              <a:rPr lang="zh-CN" altLang="en-US" sz="4000" b="1" dirty="0" smtClean="0">
                <a:solidFill>
                  <a:srgbClr val="4F271C"/>
                </a:solidFill>
                <a:latin typeface="+mn-ea"/>
              </a:rPr>
              <a:t>工农兵三字经</a:t>
            </a:r>
            <a:r>
              <a:rPr lang="en-US" altLang="zh-CN" sz="4000" b="1" dirty="0" smtClean="0">
                <a:solidFill>
                  <a:srgbClr val="4F271C"/>
                </a:solidFill>
                <a:latin typeface="+mn-ea"/>
              </a:rPr>
              <a:t>》</a:t>
            </a:r>
          </a:p>
        </p:txBody>
      </p:sp>
      <p:grpSp>
        <p:nvGrpSpPr>
          <p:cNvPr id="4" name="Group 3"/>
          <p:cNvGrpSpPr>
            <a:grpSpLocks/>
          </p:cNvGrpSpPr>
          <p:nvPr/>
        </p:nvGrpSpPr>
        <p:grpSpPr bwMode="auto">
          <a:xfrm>
            <a:off x="6588224" y="188640"/>
            <a:ext cx="2088232" cy="1400200"/>
            <a:chOff x="0" y="0"/>
            <a:chExt cx="1361" cy="1315"/>
          </a:xfrm>
        </p:grpSpPr>
        <p:pic>
          <p:nvPicPr>
            <p:cNvPr id="5"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6" name="Rectangle 5" descr="信纸"/>
            <p:cNvSpPr>
              <a:spLocks noChangeArrowheads="1"/>
            </p:cNvSpPr>
            <p:nvPr/>
          </p:nvSpPr>
          <p:spPr bwMode="auto">
            <a:xfrm>
              <a:off x="0" y="314"/>
              <a:ext cx="1361" cy="526"/>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40" name="Picture 4" descr="https://timgsa.baidu.com/timg?image&amp;quality=80&amp;size=b9999_10000&amp;sec=1526480276539&amp;di=f051a0e08a4318172c4db8c298f55f34&amp;imgtype=0&amp;src=http%3A%2F%2Fwww.cctv.com%2Fhistory%2Fspecial%2FC11298%2F20031121%2Fimages%2F100695_1933.jpg"/>
          <p:cNvPicPr>
            <a:picLocks noChangeAspect="1" noChangeArrowheads="1"/>
          </p:cNvPicPr>
          <p:nvPr/>
        </p:nvPicPr>
        <p:blipFill>
          <a:blip r:embed="rId2" cstate="print"/>
          <a:srcRect/>
          <a:stretch>
            <a:fillRect/>
          </a:stretch>
        </p:blipFill>
        <p:spPr bwMode="auto">
          <a:xfrm>
            <a:off x="6876256" y="1124744"/>
            <a:ext cx="1951112" cy="2858921"/>
          </a:xfrm>
          <a:prstGeom prst="rect">
            <a:avLst/>
          </a:prstGeom>
          <a:noFill/>
        </p:spPr>
      </p:pic>
      <p:sp>
        <p:nvSpPr>
          <p:cNvPr id="2" name="标题 1"/>
          <p:cNvSpPr>
            <a:spLocks noGrp="1"/>
          </p:cNvSpPr>
          <p:nvPr>
            <p:ph type="title"/>
          </p:nvPr>
        </p:nvSpPr>
        <p:spPr>
          <a:xfrm>
            <a:off x="395536" y="274638"/>
            <a:ext cx="8291264" cy="1143000"/>
          </a:xfrm>
        </p:spPr>
        <p:txBody>
          <a:bodyPr>
            <a:normAutofit fontScale="90000"/>
          </a:bodyPr>
          <a:lstStyle/>
          <a:p>
            <a:r>
              <a:rPr lang="zh-CN" altLang="en-US" b="1" dirty="0" smtClean="0"/>
              <a:t>（</a:t>
            </a:r>
            <a:r>
              <a:rPr lang="en-US" altLang="zh-CN" b="1" dirty="0" smtClean="0"/>
              <a:t>4</a:t>
            </a:r>
            <a:r>
              <a:rPr lang="zh-CN" altLang="en-US" b="1" dirty="0" smtClean="0"/>
              <a:t>）认真加强廉洁从政的教育，坚决开展反对贪污腐化的斗争。</a:t>
            </a:r>
            <a:endParaRPr lang="zh-CN" altLang="en-US" b="1" dirty="0"/>
          </a:p>
        </p:txBody>
      </p:sp>
      <p:sp>
        <p:nvSpPr>
          <p:cNvPr id="3" name="内容占位符 2"/>
          <p:cNvSpPr>
            <a:spLocks noGrp="1"/>
          </p:cNvSpPr>
          <p:nvPr>
            <p:ph sz="quarter" idx="1"/>
          </p:nvPr>
        </p:nvSpPr>
        <p:spPr>
          <a:xfrm>
            <a:off x="467544" y="2204864"/>
            <a:ext cx="2304256" cy="3814936"/>
          </a:xfrm>
        </p:spPr>
        <p:txBody>
          <a:bodyPr>
            <a:normAutofit fontScale="92500" lnSpcReduction="10000"/>
          </a:bodyPr>
          <a:lstStyle/>
          <a:p>
            <a:r>
              <a:rPr lang="zh-CN" altLang="en-US" dirty="0" smtClean="0"/>
              <a:t>　</a:t>
            </a:r>
            <a:r>
              <a:rPr lang="en-US" altLang="zh-CN" sz="2400" b="1" dirty="0" smtClean="0"/>
              <a:t>1933</a:t>
            </a:r>
            <a:r>
              <a:rPr lang="zh-CN" altLang="en-US" sz="2400" b="1" dirty="0" smtClean="0"/>
              <a:t>年</a:t>
            </a:r>
            <a:r>
              <a:rPr lang="en-US" altLang="zh-CN" sz="2400" b="1" dirty="0" smtClean="0"/>
              <a:t>12</a:t>
            </a:r>
            <a:r>
              <a:rPr lang="zh-CN" altLang="en-US" sz="2400" b="1" dirty="0" smtClean="0"/>
              <a:t>月，根据毛泽东的意见，临时中央政府执行委员会发布</a:t>
            </a:r>
            <a:r>
              <a:rPr lang="en-US" altLang="zh-CN" sz="2400" b="1" dirty="0" smtClean="0">
                <a:solidFill>
                  <a:srgbClr val="FF0000"/>
                </a:solidFill>
              </a:rPr>
              <a:t>《</a:t>
            </a:r>
            <a:r>
              <a:rPr lang="zh-CN" altLang="en-US" sz="2400" b="1" dirty="0" smtClean="0">
                <a:solidFill>
                  <a:srgbClr val="FF0000"/>
                </a:solidFill>
              </a:rPr>
              <a:t>关于惩治贪污浪费行为</a:t>
            </a:r>
            <a:r>
              <a:rPr lang="en-US" altLang="zh-CN" sz="2400" b="1" dirty="0" smtClean="0">
                <a:solidFill>
                  <a:srgbClr val="FF0000"/>
                </a:solidFill>
              </a:rPr>
              <a:t>》</a:t>
            </a:r>
            <a:r>
              <a:rPr lang="zh-CN" altLang="en-US" sz="2400" b="1" dirty="0" smtClean="0"/>
              <a:t>的</a:t>
            </a:r>
            <a:r>
              <a:rPr lang="zh-CN" altLang="en-US" sz="2400" b="1" dirty="0" smtClean="0">
                <a:solidFill>
                  <a:srgbClr val="FF0000"/>
                </a:solidFill>
              </a:rPr>
              <a:t>第二十六号</a:t>
            </a:r>
            <a:r>
              <a:rPr lang="zh-CN" altLang="en-US" sz="2400" b="1" dirty="0" smtClean="0"/>
              <a:t>训令，作出了“贪污公款在</a:t>
            </a:r>
            <a:r>
              <a:rPr lang="en-US" altLang="zh-CN" sz="2400" b="1" dirty="0" smtClean="0"/>
              <a:t>500</a:t>
            </a:r>
            <a:r>
              <a:rPr lang="zh-CN" altLang="en-US" sz="2400" b="1" dirty="0" smtClean="0"/>
              <a:t>元以上者处以死刑”等规定。</a:t>
            </a:r>
            <a:endParaRPr lang="en-US" altLang="zh-CN" sz="2400" b="1" dirty="0" smtClean="0"/>
          </a:p>
          <a:p>
            <a:endParaRPr lang="zh-CN" altLang="en-US" dirty="0"/>
          </a:p>
        </p:txBody>
      </p:sp>
      <p:grpSp>
        <p:nvGrpSpPr>
          <p:cNvPr id="9" name="组合 8"/>
          <p:cNvGrpSpPr/>
          <p:nvPr/>
        </p:nvGrpSpPr>
        <p:grpSpPr>
          <a:xfrm>
            <a:off x="3419872" y="2852936"/>
            <a:ext cx="2736304" cy="2952328"/>
            <a:chOff x="3419872" y="2852936"/>
            <a:chExt cx="2736304" cy="2952328"/>
          </a:xfrm>
        </p:grpSpPr>
        <p:sp>
          <p:nvSpPr>
            <p:cNvPr id="5" name="云形标注 4"/>
            <p:cNvSpPr/>
            <p:nvPr/>
          </p:nvSpPr>
          <p:spPr>
            <a:xfrm>
              <a:off x="3419872" y="2852936"/>
              <a:ext cx="2736304" cy="2952328"/>
            </a:xfrm>
            <a:prstGeom prst="cloudCallout">
              <a:avLst>
                <a:gd name="adj1" fmla="val 107781"/>
                <a:gd name="adj2" fmla="val -730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3851920" y="3501008"/>
              <a:ext cx="2051720" cy="1938992"/>
            </a:xfrm>
            <a:prstGeom prst="rect">
              <a:avLst/>
            </a:prstGeom>
          </p:spPr>
          <p:txBody>
            <a:bodyPr wrap="square">
              <a:spAutoFit/>
            </a:bodyPr>
            <a:lstStyle/>
            <a:p>
              <a:r>
                <a:rPr lang="zh-CN" altLang="en-US" sz="2400" b="1" dirty="0" smtClean="0"/>
                <a:t>“应该使一切政府工作人员明白，贪污和浪费是极大的犯罪”。</a:t>
              </a:r>
              <a:endParaRPr lang="zh-CN" altLang="en-US" sz="2400" b="1" dirty="0"/>
            </a:p>
          </p:txBody>
        </p:sp>
      </p:grpSp>
      <p:sp>
        <p:nvSpPr>
          <p:cNvPr id="10" name="矩形 9"/>
          <p:cNvSpPr/>
          <p:nvPr/>
        </p:nvSpPr>
        <p:spPr>
          <a:xfrm>
            <a:off x="6588224" y="4221088"/>
            <a:ext cx="2330629" cy="584775"/>
          </a:xfrm>
          <a:prstGeom prst="rect">
            <a:avLst/>
          </a:prstGeom>
        </p:spPr>
        <p:txBody>
          <a:bodyPr wrap="square">
            <a:spAutoFit/>
          </a:bodyPr>
          <a:lstStyle/>
          <a:p>
            <a:pPr algn="ctr"/>
            <a:r>
              <a:rPr lang="en-US" altLang="zh-CN" sz="1600" b="1" dirty="0" smtClean="0"/>
              <a:t>1933</a:t>
            </a:r>
            <a:r>
              <a:rPr lang="zh-CN" altLang="en-US" sz="1600" b="1" dirty="0" smtClean="0"/>
              <a:t>年，毛泽东在中央苏区</a:t>
            </a:r>
            <a:endParaRPr lang="zh-CN" altLang="en-US" sz="16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1" name="文本框 759817"/>
          <p:cNvSpPr txBox="1">
            <a:spLocks noChangeArrowheads="1"/>
          </p:cNvSpPr>
          <p:nvPr/>
        </p:nvSpPr>
        <p:spPr bwMode="auto">
          <a:xfrm>
            <a:off x="323850" y="260350"/>
            <a:ext cx="2927350" cy="641350"/>
          </a:xfrm>
          <a:prstGeom prst="rect">
            <a:avLst/>
          </a:prstGeom>
          <a:solidFill>
            <a:schemeClr val="bg1"/>
          </a:solidFill>
          <a:ln w="9525">
            <a:noFill/>
            <a:miter lim="800000"/>
            <a:headEnd/>
            <a:tailEnd/>
          </a:ln>
        </p:spPr>
        <p:txBody>
          <a:bodyPr wrap="none">
            <a:spAutoFit/>
          </a:bodyPr>
          <a:lstStyle/>
          <a:p>
            <a:pPr>
              <a:spcBef>
                <a:spcPct val="0"/>
              </a:spcBef>
            </a:pPr>
            <a:r>
              <a:rPr lang="zh-CN" altLang="en-US" sz="3600" dirty="0">
                <a:ea typeface="华文彩云" pitchFamily="2" charset="-122"/>
              </a:rPr>
              <a:t>土地革命小结</a:t>
            </a:r>
          </a:p>
        </p:txBody>
      </p:sp>
      <p:grpSp>
        <p:nvGrpSpPr>
          <p:cNvPr id="2" name="Group 22"/>
          <p:cNvGrpSpPr>
            <a:grpSpLocks/>
          </p:cNvGrpSpPr>
          <p:nvPr/>
        </p:nvGrpSpPr>
        <p:grpSpPr bwMode="auto">
          <a:xfrm>
            <a:off x="395288" y="1052513"/>
            <a:ext cx="8424863" cy="5189537"/>
            <a:chOff x="249" y="663"/>
            <a:chExt cx="5307" cy="3269"/>
          </a:xfrm>
        </p:grpSpPr>
        <p:sp>
          <p:nvSpPr>
            <p:cNvPr id="69633" name="文本框 759809"/>
            <p:cNvSpPr txBox="1">
              <a:spLocks noChangeArrowheads="1"/>
            </p:cNvSpPr>
            <p:nvPr/>
          </p:nvSpPr>
          <p:spPr bwMode="auto">
            <a:xfrm>
              <a:off x="521" y="663"/>
              <a:ext cx="1633" cy="404"/>
            </a:xfrm>
            <a:prstGeom prst="rect">
              <a:avLst/>
            </a:prstGeom>
            <a:noFill/>
            <a:ln w="9525">
              <a:noFill/>
              <a:miter lim="800000"/>
              <a:headEnd/>
              <a:tailEnd/>
            </a:ln>
          </p:spPr>
          <p:txBody>
            <a:bodyPr>
              <a:spAutoFit/>
            </a:bodyPr>
            <a:lstStyle/>
            <a:p>
              <a:pPr>
                <a:spcBef>
                  <a:spcPct val="50000"/>
                </a:spcBef>
              </a:pPr>
              <a:r>
                <a:rPr lang="zh-CN" altLang="en-US" sz="3600" b="1" dirty="0">
                  <a:solidFill>
                    <a:schemeClr val="tx2"/>
                  </a:solidFill>
                  <a:latin typeface="华文新魏" pitchFamily="2" charset="-122"/>
                  <a:ea typeface="华文新魏" pitchFamily="2" charset="-122"/>
                </a:rPr>
                <a:t>揭开序幕</a:t>
              </a:r>
            </a:p>
          </p:txBody>
        </p:sp>
        <p:sp>
          <p:nvSpPr>
            <p:cNvPr id="69634" name="文本框 759810"/>
            <p:cNvSpPr txBox="1">
              <a:spLocks noChangeArrowheads="1"/>
            </p:cNvSpPr>
            <p:nvPr/>
          </p:nvSpPr>
          <p:spPr bwMode="auto">
            <a:xfrm>
              <a:off x="2381" y="709"/>
              <a:ext cx="1724" cy="365"/>
            </a:xfrm>
            <a:prstGeom prst="rect">
              <a:avLst/>
            </a:prstGeom>
            <a:noFill/>
            <a:ln w="9525">
              <a:noFill/>
              <a:miter lim="800000"/>
              <a:headEnd/>
              <a:tailEnd/>
            </a:ln>
          </p:spPr>
          <p:txBody>
            <a:bodyPr>
              <a:spAutoFit/>
            </a:bodyPr>
            <a:lstStyle/>
            <a:p>
              <a:pPr>
                <a:spcBef>
                  <a:spcPct val="50000"/>
                </a:spcBef>
              </a:pPr>
              <a:r>
                <a:rPr lang="zh-CN" altLang="en-US" sz="3200" b="1" dirty="0">
                  <a:latin typeface="华文新魏" pitchFamily="2" charset="-122"/>
                  <a:ea typeface="华文新魏" pitchFamily="2" charset="-122"/>
                </a:rPr>
                <a:t>一会三</a:t>
              </a:r>
              <a:r>
                <a:rPr lang="zh-CN" altLang="en-US" sz="3200" dirty="0">
                  <a:ea typeface="华文中宋" pitchFamily="2" charset="-122"/>
                </a:rPr>
                <a:t>义</a:t>
              </a:r>
            </a:p>
          </p:txBody>
        </p:sp>
        <p:sp>
          <p:nvSpPr>
            <p:cNvPr id="759812" name="直接连接符 759811"/>
            <p:cNvSpPr>
              <a:spLocks noChangeShapeType="1"/>
            </p:cNvSpPr>
            <p:nvPr/>
          </p:nvSpPr>
          <p:spPr bwMode="auto">
            <a:xfrm>
              <a:off x="1066" y="1298"/>
              <a:ext cx="0" cy="499"/>
            </a:xfrm>
            <a:prstGeom prst="line">
              <a:avLst/>
            </a:prstGeom>
            <a:noFill/>
            <a:ln w="79375">
              <a:solidFill>
                <a:srgbClr val="FF0000"/>
              </a:solidFill>
              <a:round/>
              <a:headEnd/>
              <a:tailEnd type="triangle" w="med" len="med"/>
            </a:ln>
          </p:spPr>
          <p:txBody>
            <a:bodyPr/>
            <a:lstStyle/>
            <a:p>
              <a:pPr>
                <a:spcBef>
                  <a:spcPct val="0"/>
                </a:spcBef>
              </a:pPr>
              <a:endParaRPr lang="zh-CN" altLang="en-US" b="0"/>
            </a:p>
          </p:txBody>
        </p:sp>
        <p:sp>
          <p:nvSpPr>
            <p:cNvPr id="759813" name="直接连接符 759812"/>
            <p:cNvSpPr>
              <a:spLocks noChangeShapeType="1"/>
            </p:cNvSpPr>
            <p:nvPr/>
          </p:nvSpPr>
          <p:spPr bwMode="auto">
            <a:xfrm>
              <a:off x="3424" y="1525"/>
              <a:ext cx="0" cy="363"/>
            </a:xfrm>
            <a:prstGeom prst="line">
              <a:avLst/>
            </a:prstGeom>
            <a:noFill/>
            <a:ln w="79375">
              <a:solidFill>
                <a:srgbClr val="FF0000"/>
              </a:solidFill>
              <a:round/>
              <a:headEnd/>
              <a:tailEnd type="triangle" w="med" len="med"/>
            </a:ln>
          </p:spPr>
          <p:txBody>
            <a:bodyPr/>
            <a:lstStyle/>
            <a:p>
              <a:pPr>
                <a:spcBef>
                  <a:spcPct val="0"/>
                </a:spcBef>
              </a:pPr>
              <a:endParaRPr lang="zh-CN" altLang="en-US" b="0"/>
            </a:p>
          </p:txBody>
        </p:sp>
        <p:sp>
          <p:nvSpPr>
            <p:cNvPr id="759814" name="直接连接符 759813"/>
            <p:cNvSpPr>
              <a:spLocks noChangeShapeType="1"/>
            </p:cNvSpPr>
            <p:nvPr/>
          </p:nvSpPr>
          <p:spPr bwMode="auto">
            <a:xfrm>
              <a:off x="1066" y="2523"/>
              <a:ext cx="0" cy="499"/>
            </a:xfrm>
            <a:prstGeom prst="line">
              <a:avLst/>
            </a:prstGeom>
            <a:noFill/>
            <a:ln w="79375">
              <a:solidFill>
                <a:srgbClr val="FF0000"/>
              </a:solidFill>
              <a:round/>
              <a:headEnd/>
              <a:tailEnd type="triangle" w="med" len="med"/>
            </a:ln>
          </p:spPr>
          <p:txBody>
            <a:bodyPr/>
            <a:lstStyle/>
            <a:p>
              <a:pPr>
                <a:spcBef>
                  <a:spcPct val="0"/>
                </a:spcBef>
              </a:pPr>
              <a:endParaRPr lang="zh-CN" altLang="en-US" b="0"/>
            </a:p>
          </p:txBody>
        </p:sp>
        <p:sp>
          <p:nvSpPr>
            <p:cNvPr id="759815" name="直接连接符 759814"/>
            <p:cNvSpPr>
              <a:spLocks noChangeShapeType="1"/>
            </p:cNvSpPr>
            <p:nvPr/>
          </p:nvSpPr>
          <p:spPr bwMode="auto">
            <a:xfrm>
              <a:off x="3470" y="2251"/>
              <a:ext cx="0" cy="318"/>
            </a:xfrm>
            <a:prstGeom prst="line">
              <a:avLst/>
            </a:prstGeom>
            <a:noFill/>
            <a:ln w="79375">
              <a:solidFill>
                <a:srgbClr val="FF0000"/>
              </a:solidFill>
              <a:round/>
              <a:headEnd/>
              <a:tailEnd type="triangle" w="med" len="med"/>
            </a:ln>
          </p:spPr>
          <p:txBody>
            <a:bodyPr/>
            <a:lstStyle/>
            <a:p>
              <a:pPr>
                <a:spcBef>
                  <a:spcPct val="0"/>
                </a:spcBef>
              </a:pPr>
              <a:endParaRPr lang="zh-CN" altLang="en-US" b="0"/>
            </a:p>
          </p:txBody>
        </p:sp>
        <p:sp>
          <p:nvSpPr>
            <p:cNvPr id="759816" name="左大括号 759815"/>
            <p:cNvSpPr>
              <a:spLocks/>
            </p:cNvSpPr>
            <p:nvPr/>
          </p:nvSpPr>
          <p:spPr bwMode="auto">
            <a:xfrm>
              <a:off x="2064" y="1480"/>
              <a:ext cx="182" cy="1360"/>
            </a:xfrm>
            <a:prstGeom prst="leftBrace">
              <a:avLst>
                <a:gd name="adj1" fmla="val 62202"/>
                <a:gd name="adj2" fmla="val 50000"/>
              </a:avLst>
            </a:prstGeom>
            <a:noFill/>
            <a:ln w="34925">
              <a:solidFill>
                <a:schemeClr val="tx1"/>
              </a:solidFill>
              <a:round/>
              <a:headEnd/>
              <a:tailEnd/>
            </a:ln>
          </p:spPr>
          <p:txBody>
            <a:bodyPr/>
            <a:lstStyle/>
            <a:p>
              <a:pPr>
                <a:spcBef>
                  <a:spcPct val="0"/>
                </a:spcBef>
              </a:pPr>
              <a:endParaRPr lang="zh-CN" altLang="en-US" b="0"/>
            </a:p>
          </p:txBody>
        </p:sp>
        <p:sp>
          <p:nvSpPr>
            <p:cNvPr id="759817" name="左大括号 759816"/>
            <p:cNvSpPr>
              <a:spLocks/>
            </p:cNvSpPr>
            <p:nvPr/>
          </p:nvSpPr>
          <p:spPr bwMode="auto">
            <a:xfrm>
              <a:off x="2064" y="3203"/>
              <a:ext cx="136" cy="680"/>
            </a:xfrm>
            <a:prstGeom prst="leftBrace">
              <a:avLst>
                <a:gd name="adj1" fmla="val 41620"/>
                <a:gd name="adj2" fmla="val 50000"/>
              </a:avLst>
            </a:prstGeom>
            <a:noFill/>
            <a:ln w="34925">
              <a:solidFill>
                <a:schemeClr val="tx1"/>
              </a:solidFill>
              <a:round/>
              <a:headEnd/>
              <a:tailEnd/>
            </a:ln>
          </p:spPr>
          <p:txBody>
            <a:bodyPr/>
            <a:lstStyle/>
            <a:p>
              <a:pPr>
                <a:spcBef>
                  <a:spcPct val="0"/>
                </a:spcBef>
              </a:pPr>
              <a:endParaRPr lang="zh-CN" altLang="en-US" b="0"/>
            </a:p>
          </p:txBody>
        </p:sp>
        <p:sp>
          <p:nvSpPr>
            <p:cNvPr id="69647" name="文本框 759809"/>
            <p:cNvSpPr txBox="1">
              <a:spLocks noChangeArrowheads="1"/>
            </p:cNvSpPr>
            <p:nvPr/>
          </p:nvSpPr>
          <p:spPr bwMode="auto">
            <a:xfrm>
              <a:off x="249" y="1888"/>
              <a:ext cx="1633" cy="404"/>
            </a:xfrm>
            <a:prstGeom prst="rect">
              <a:avLst/>
            </a:prstGeom>
            <a:noFill/>
            <a:ln w="9525">
              <a:noFill/>
              <a:miter lim="800000"/>
              <a:headEnd/>
              <a:tailEnd/>
            </a:ln>
          </p:spPr>
          <p:txBody>
            <a:bodyPr>
              <a:spAutoFit/>
            </a:bodyPr>
            <a:lstStyle/>
            <a:p>
              <a:pPr>
                <a:spcBef>
                  <a:spcPct val="50000"/>
                </a:spcBef>
              </a:pPr>
              <a:r>
                <a:rPr lang="zh-CN" altLang="en-US" sz="3600" b="1" dirty="0">
                  <a:solidFill>
                    <a:schemeClr val="tx2"/>
                  </a:solidFill>
                  <a:latin typeface="华文新魏" pitchFamily="2" charset="-122"/>
                  <a:ea typeface="华文新魏" pitchFamily="2" charset="-122"/>
                </a:rPr>
                <a:t>形成局面</a:t>
              </a:r>
              <a:endParaRPr lang="zh-CN" altLang="en-US" sz="2800" b="1" dirty="0">
                <a:solidFill>
                  <a:schemeClr val="tx2"/>
                </a:solidFill>
                <a:latin typeface="华文新魏" pitchFamily="2" charset="-122"/>
                <a:ea typeface="华文新魏" pitchFamily="2" charset="-122"/>
              </a:endParaRPr>
            </a:p>
          </p:txBody>
        </p:sp>
        <p:sp>
          <p:nvSpPr>
            <p:cNvPr id="69648" name="文本框 759809"/>
            <p:cNvSpPr txBox="1">
              <a:spLocks noChangeArrowheads="1"/>
            </p:cNvSpPr>
            <p:nvPr/>
          </p:nvSpPr>
          <p:spPr bwMode="auto">
            <a:xfrm>
              <a:off x="295" y="3249"/>
              <a:ext cx="1633" cy="404"/>
            </a:xfrm>
            <a:prstGeom prst="rect">
              <a:avLst/>
            </a:prstGeom>
            <a:noFill/>
            <a:ln w="9525">
              <a:noFill/>
              <a:miter lim="800000"/>
              <a:headEnd/>
              <a:tailEnd/>
            </a:ln>
          </p:spPr>
          <p:txBody>
            <a:bodyPr>
              <a:spAutoFit/>
            </a:bodyPr>
            <a:lstStyle/>
            <a:p>
              <a:pPr>
                <a:spcBef>
                  <a:spcPct val="50000"/>
                </a:spcBef>
              </a:pPr>
              <a:r>
                <a:rPr lang="zh-CN" altLang="en-US" sz="3600" b="1" dirty="0">
                  <a:solidFill>
                    <a:schemeClr val="tx2"/>
                  </a:solidFill>
                  <a:latin typeface="华文新魏" pitchFamily="2" charset="-122"/>
                  <a:ea typeface="华文新魏" pitchFamily="2" charset="-122"/>
                </a:rPr>
                <a:t>巩固成果</a:t>
              </a:r>
            </a:p>
          </p:txBody>
        </p:sp>
        <p:sp>
          <p:nvSpPr>
            <p:cNvPr id="69650" name="文本框 759810"/>
            <p:cNvSpPr txBox="1">
              <a:spLocks noChangeArrowheads="1"/>
            </p:cNvSpPr>
            <p:nvPr/>
          </p:nvSpPr>
          <p:spPr bwMode="auto">
            <a:xfrm>
              <a:off x="2336" y="1207"/>
              <a:ext cx="2857" cy="368"/>
            </a:xfrm>
            <a:prstGeom prst="rect">
              <a:avLst/>
            </a:prstGeom>
            <a:noFill/>
            <a:ln w="9525">
              <a:noFill/>
              <a:miter lim="800000"/>
              <a:headEnd/>
              <a:tailEnd/>
            </a:ln>
          </p:spPr>
          <p:txBody>
            <a:bodyPr wrap="square">
              <a:spAutoFit/>
            </a:bodyPr>
            <a:lstStyle/>
            <a:p>
              <a:pPr>
                <a:spcBef>
                  <a:spcPct val="50000"/>
                </a:spcBef>
              </a:pPr>
              <a:r>
                <a:rPr lang="zh-CN" altLang="en-US" sz="3200" b="1" dirty="0">
                  <a:latin typeface="华文新魏" pitchFamily="2" charset="-122"/>
                  <a:ea typeface="华文新魏" pitchFamily="2" charset="-122"/>
                </a:rPr>
                <a:t>点燃星火：一地一师</a:t>
              </a:r>
            </a:p>
          </p:txBody>
        </p:sp>
        <p:sp>
          <p:nvSpPr>
            <p:cNvPr id="69651" name="文本框 759810"/>
            <p:cNvSpPr txBox="1">
              <a:spLocks noChangeArrowheads="1"/>
            </p:cNvSpPr>
            <p:nvPr/>
          </p:nvSpPr>
          <p:spPr bwMode="auto">
            <a:xfrm>
              <a:off x="2245" y="1888"/>
              <a:ext cx="2949" cy="368"/>
            </a:xfrm>
            <a:prstGeom prst="rect">
              <a:avLst/>
            </a:prstGeom>
            <a:noFill/>
            <a:ln w="9525">
              <a:noFill/>
              <a:miter lim="800000"/>
              <a:headEnd/>
              <a:tailEnd/>
            </a:ln>
          </p:spPr>
          <p:txBody>
            <a:bodyPr>
              <a:spAutoFit/>
            </a:bodyPr>
            <a:lstStyle/>
            <a:p>
              <a:pPr>
                <a:spcBef>
                  <a:spcPct val="50000"/>
                </a:spcBef>
              </a:pPr>
              <a:r>
                <a:rPr lang="zh-CN" altLang="en-US" sz="3200" b="1" dirty="0">
                  <a:latin typeface="华文新魏" pitchFamily="2" charset="-122"/>
                  <a:ea typeface="华文新魏" pitchFamily="2" charset="-122"/>
                </a:rPr>
                <a:t>创建理论：四篇文章</a:t>
              </a:r>
            </a:p>
          </p:txBody>
        </p:sp>
        <p:sp>
          <p:nvSpPr>
            <p:cNvPr id="69652" name="文本框 759810"/>
            <p:cNvSpPr txBox="1">
              <a:spLocks noChangeArrowheads="1"/>
            </p:cNvSpPr>
            <p:nvPr/>
          </p:nvSpPr>
          <p:spPr bwMode="auto">
            <a:xfrm>
              <a:off x="2290" y="2478"/>
              <a:ext cx="3266" cy="368"/>
            </a:xfrm>
            <a:prstGeom prst="rect">
              <a:avLst/>
            </a:prstGeom>
            <a:noFill/>
            <a:ln w="9525">
              <a:noFill/>
              <a:miter lim="800000"/>
              <a:headEnd/>
              <a:tailEnd/>
            </a:ln>
          </p:spPr>
          <p:txBody>
            <a:bodyPr wrap="square">
              <a:spAutoFit/>
            </a:bodyPr>
            <a:lstStyle/>
            <a:p>
              <a:pPr>
                <a:spcBef>
                  <a:spcPct val="50000"/>
                </a:spcBef>
              </a:pPr>
              <a:r>
                <a:rPr lang="zh-CN" altLang="en-US" sz="3200" b="1" dirty="0">
                  <a:latin typeface="华文新魏" pitchFamily="2" charset="-122"/>
                  <a:ea typeface="华文新魏" pitchFamily="2" charset="-122"/>
                </a:rPr>
                <a:t>星火燎原：根据地广泛建立</a:t>
              </a:r>
            </a:p>
          </p:txBody>
        </p:sp>
        <p:sp>
          <p:nvSpPr>
            <p:cNvPr id="69653" name="文本框 759810"/>
            <p:cNvSpPr txBox="1">
              <a:spLocks noChangeArrowheads="1"/>
            </p:cNvSpPr>
            <p:nvPr/>
          </p:nvSpPr>
          <p:spPr bwMode="auto">
            <a:xfrm>
              <a:off x="2426" y="3067"/>
              <a:ext cx="2949" cy="865"/>
            </a:xfrm>
            <a:prstGeom prst="rect">
              <a:avLst/>
            </a:prstGeom>
            <a:noFill/>
            <a:ln w="9525">
              <a:noFill/>
              <a:miter lim="800000"/>
              <a:headEnd/>
              <a:tailEnd/>
            </a:ln>
          </p:spPr>
          <p:txBody>
            <a:bodyPr>
              <a:spAutoFit/>
            </a:bodyPr>
            <a:lstStyle/>
            <a:p>
              <a:pPr>
                <a:spcBef>
                  <a:spcPct val="0"/>
                </a:spcBef>
              </a:pPr>
              <a:r>
                <a:rPr lang="zh-CN" altLang="en-US" sz="2800" b="1" dirty="0">
                  <a:latin typeface="华文新魏" pitchFamily="2" charset="-122"/>
                  <a:ea typeface="华文新魏" pitchFamily="2" charset="-122"/>
                </a:rPr>
                <a:t>军事：四次反围剿</a:t>
              </a:r>
            </a:p>
            <a:p>
              <a:pPr>
                <a:spcBef>
                  <a:spcPct val="0"/>
                </a:spcBef>
              </a:pPr>
              <a:r>
                <a:rPr lang="zh-CN" altLang="en-US" sz="2800" b="1" dirty="0">
                  <a:latin typeface="华文新魏" pitchFamily="2" charset="-122"/>
                  <a:ea typeface="华文新魏" pitchFamily="2" charset="-122"/>
                </a:rPr>
                <a:t>政治：中华苏维埃政权</a:t>
              </a:r>
            </a:p>
            <a:p>
              <a:pPr>
                <a:spcBef>
                  <a:spcPct val="0"/>
                </a:spcBef>
              </a:pPr>
              <a:r>
                <a:rPr lang="zh-CN" altLang="en-US" sz="2800" b="1" dirty="0">
                  <a:latin typeface="华文新魏" pitchFamily="2" charset="-122"/>
                  <a:ea typeface="华文新魏" pitchFamily="2" charset="-122"/>
                </a:rPr>
                <a:t>经济：土地革命和经济建设</a:t>
              </a: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矩形 663553"/>
          <p:cNvSpPr/>
          <p:nvPr/>
        </p:nvSpPr>
        <p:spPr>
          <a:xfrm>
            <a:off x="395536" y="5085184"/>
            <a:ext cx="2232247" cy="1015663"/>
          </a:xfrm>
          <a:prstGeom prst="rect">
            <a:avLst/>
          </a:prstGeom>
          <a:noFill/>
          <a:ln w="12700">
            <a:noFill/>
            <a:miter/>
          </a:ln>
        </p:spPr>
        <p:txBody>
          <a:bodyPr wrap="square">
            <a:spAutoFit/>
          </a:bodyPr>
          <a:lstStyle/>
          <a:p>
            <a:pPr>
              <a:spcBef>
                <a:spcPct val="0"/>
              </a:spcBef>
              <a:buClr>
                <a:srgbClr val="000000"/>
              </a:buClr>
            </a:pPr>
            <a:r>
              <a:rPr lang="en-US" altLang="en-US" sz="2000" b="1" noProof="1">
                <a:latin typeface="华文新魏" pitchFamily="2" charset="-122"/>
                <a:ea typeface="华文新魏" pitchFamily="2" charset="-122"/>
                <a:cs typeface="+mn-ea"/>
              </a:rPr>
              <a:t>①</a:t>
            </a:r>
            <a:r>
              <a:rPr lang="en-US" altLang="zh-CN" sz="2000" b="1" noProof="1">
                <a:latin typeface="华文新魏" pitchFamily="2" charset="-122"/>
                <a:ea typeface="华文新魏" pitchFamily="2" charset="-122"/>
                <a:cs typeface="+mn-ea"/>
              </a:rPr>
              <a:t> </a:t>
            </a:r>
            <a:r>
              <a:rPr lang="en-US" altLang="zh-CN" sz="2000" b="1" noProof="1" smtClean="0">
                <a:latin typeface="华文新魏" pitchFamily="2" charset="-122"/>
                <a:ea typeface="华文新魏" pitchFamily="2" charset="-122"/>
                <a:cs typeface="+mn-ea"/>
              </a:rPr>
              <a:t>1927</a:t>
            </a:r>
            <a:r>
              <a:rPr lang="zh-CN" altLang="en-US" sz="2000" b="1" noProof="1" smtClean="0">
                <a:latin typeface="华文新魏" pitchFamily="2" charset="-122"/>
                <a:ea typeface="华文新魏" pitchFamily="2" charset="-122"/>
                <a:cs typeface="+mn-ea"/>
              </a:rPr>
              <a:t>年</a:t>
            </a:r>
            <a:r>
              <a:rPr lang="en-US" altLang="zh-CN" sz="2000" b="1" noProof="1" smtClean="0">
                <a:latin typeface="华文新魏" pitchFamily="2" charset="-122"/>
                <a:ea typeface="华文新魏" pitchFamily="2" charset="-122"/>
                <a:cs typeface="+mn-ea"/>
              </a:rPr>
              <a:t>11</a:t>
            </a:r>
            <a:r>
              <a:rPr lang="zh-CN" altLang="en-US" sz="2000" b="1" noProof="1" smtClean="0">
                <a:latin typeface="华文新魏" pitchFamily="2" charset="-122"/>
                <a:ea typeface="华文新魏" pitchFamily="2" charset="-122"/>
                <a:cs typeface="+mn-ea"/>
              </a:rPr>
              <a:t>月至</a:t>
            </a:r>
            <a:r>
              <a:rPr lang="en-US" altLang="zh-CN" sz="2000" b="1" noProof="1" smtClean="0">
                <a:latin typeface="华文新魏" pitchFamily="2" charset="-122"/>
                <a:ea typeface="华文新魏" pitchFamily="2" charset="-122"/>
                <a:cs typeface="+mn-ea"/>
              </a:rPr>
              <a:t>1928</a:t>
            </a:r>
            <a:r>
              <a:rPr lang="zh-CN" altLang="en-US" sz="2000" b="1" noProof="1" smtClean="0">
                <a:latin typeface="华文新魏" pitchFamily="2" charset="-122"/>
                <a:ea typeface="华文新魏" pitchFamily="2" charset="-122"/>
                <a:cs typeface="+mn-ea"/>
              </a:rPr>
              <a:t>年</a:t>
            </a:r>
            <a:r>
              <a:rPr lang="en-US" altLang="zh-CN" sz="2000" b="1" noProof="1" smtClean="0">
                <a:latin typeface="华文新魏" pitchFamily="2" charset="-122"/>
                <a:ea typeface="华文新魏" pitchFamily="2" charset="-122"/>
                <a:cs typeface="+mn-ea"/>
              </a:rPr>
              <a:t>4</a:t>
            </a:r>
            <a:r>
              <a:rPr lang="zh-CN" altLang="en-US" sz="2000" b="1" noProof="1" smtClean="0">
                <a:latin typeface="华文新魏" pitchFamily="2" charset="-122"/>
                <a:ea typeface="华文新魏" pitchFamily="2" charset="-122"/>
                <a:cs typeface="+mn-ea"/>
              </a:rPr>
              <a:t>月的“左”倾</a:t>
            </a:r>
            <a:r>
              <a:rPr lang="zh-CN" altLang="en-US" sz="2000" b="1" noProof="1" smtClean="0">
                <a:solidFill>
                  <a:srgbClr val="FF0000"/>
                </a:solidFill>
                <a:latin typeface="华文新魏" pitchFamily="2" charset="-122"/>
                <a:ea typeface="华文新魏" pitchFamily="2" charset="-122"/>
                <a:cs typeface="+mn-ea"/>
              </a:rPr>
              <a:t>盲动</a:t>
            </a:r>
            <a:r>
              <a:rPr lang="zh-CN" altLang="en-US" sz="2000" b="1" noProof="1" smtClean="0">
                <a:latin typeface="华文新魏" pitchFamily="2" charset="-122"/>
                <a:ea typeface="华文新魏" pitchFamily="2" charset="-122"/>
                <a:cs typeface="+mn-ea"/>
              </a:rPr>
              <a:t>主义 </a:t>
            </a:r>
            <a:endParaRPr lang="en-US" altLang="zh-CN" sz="2000" b="1" noProof="1" smtClean="0">
              <a:latin typeface="华文新魏" pitchFamily="2" charset="-122"/>
              <a:ea typeface="华文新魏" pitchFamily="2" charset="-122"/>
              <a:cs typeface="+mn-ea"/>
            </a:endParaRPr>
          </a:p>
        </p:txBody>
      </p:sp>
      <p:sp>
        <p:nvSpPr>
          <p:cNvPr id="663555" name="矩形 663554"/>
          <p:cNvSpPr/>
          <p:nvPr/>
        </p:nvSpPr>
        <p:spPr>
          <a:xfrm>
            <a:off x="3203848" y="5229200"/>
            <a:ext cx="2520280" cy="707886"/>
          </a:xfrm>
          <a:prstGeom prst="rect">
            <a:avLst/>
          </a:prstGeom>
          <a:noFill/>
          <a:ln w="12700">
            <a:noFill/>
            <a:miter/>
          </a:ln>
        </p:spPr>
        <p:txBody>
          <a:bodyPr wrap="square">
            <a:spAutoFit/>
          </a:bodyPr>
          <a:lstStyle/>
          <a:p>
            <a:pPr>
              <a:spcBef>
                <a:spcPct val="0"/>
              </a:spcBef>
              <a:buClr>
                <a:srgbClr val="000000"/>
              </a:buClr>
            </a:pPr>
            <a:r>
              <a:rPr lang="en-US" altLang="zh-CN" sz="2000" b="1" noProof="1">
                <a:latin typeface="华文新魏" pitchFamily="2" charset="-122"/>
                <a:ea typeface="华文新魏" pitchFamily="2" charset="-122"/>
                <a:cs typeface="+mn-ea"/>
              </a:rPr>
              <a:t>② </a:t>
            </a:r>
            <a:r>
              <a:rPr lang="en-US" altLang="zh-CN" sz="2000" b="1" noProof="1" smtClean="0">
                <a:latin typeface="华文新魏" pitchFamily="2" charset="-122"/>
                <a:ea typeface="华文新魏" pitchFamily="2" charset="-122"/>
                <a:cs typeface="+mn-ea"/>
              </a:rPr>
              <a:t>1930</a:t>
            </a:r>
            <a:r>
              <a:rPr lang="zh-CN" altLang="en-US" sz="2000" b="1" noProof="1" smtClean="0">
                <a:latin typeface="华文新魏" pitchFamily="2" charset="-122"/>
                <a:ea typeface="华文新魏" pitchFamily="2" charset="-122"/>
                <a:cs typeface="+mn-ea"/>
              </a:rPr>
              <a:t>年</a:t>
            </a:r>
            <a:r>
              <a:rPr lang="en-US" altLang="zh-CN" sz="2000" b="1" noProof="1" smtClean="0">
                <a:latin typeface="华文新魏" pitchFamily="2" charset="-122"/>
                <a:ea typeface="华文新魏" pitchFamily="2" charset="-122"/>
                <a:cs typeface="+mn-ea"/>
              </a:rPr>
              <a:t>6</a:t>
            </a:r>
            <a:r>
              <a:rPr lang="zh-CN" altLang="en-US" sz="2000" b="1" noProof="1" smtClean="0">
                <a:latin typeface="华文新魏" pitchFamily="2" charset="-122"/>
                <a:ea typeface="华文新魏" pitchFamily="2" charset="-122"/>
                <a:cs typeface="+mn-ea"/>
              </a:rPr>
              <a:t>月至</a:t>
            </a:r>
            <a:r>
              <a:rPr lang="en-US" altLang="zh-CN" sz="2000" b="1" noProof="1" smtClean="0">
                <a:latin typeface="华文新魏" pitchFamily="2" charset="-122"/>
                <a:ea typeface="华文新魏" pitchFamily="2" charset="-122"/>
                <a:cs typeface="+mn-ea"/>
              </a:rPr>
              <a:t>9</a:t>
            </a:r>
            <a:r>
              <a:rPr lang="zh-CN" altLang="en-US" sz="2000" b="1" noProof="1" smtClean="0">
                <a:latin typeface="华文新魏" pitchFamily="2" charset="-122"/>
                <a:ea typeface="华文新魏" pitchFamily="2" charset="-122"/>
                <a:cs typeface="+mn-ea"/>
              </a:rPr>
              <a:t>月的“左”倾</a:t>
            </a:r>
            <a:r>
              <a:rPr lang="zh-CN" altLang="en-US" sz="2000" b="1" noProof="1" smtClean="0">
                <a:solidFill>
                  <a:srgbClr val="FF0000"/>
                </a:solidFill>
                <a:latin typeface="华文新魏" pitchFamily="2" charset="-122"/>
                <a:ea typeface="华文新魏" pitchFamily="2" charset="-122"/>
                <a:cs typeface="+mn-ea"/>
              </a:rPr>
              <a:t>冒险</a:t>
            </a:r>
            <a:r>
              <a:rPr lang="zh-CN" altLang="en-US" sz="2000" b="1" noProof="1" smtClean="0">
                <a:latin typeface="华文新魏" pitchFamily="2" charset="-122"/>
                <a:ea typeface="华文新魏" pitchFamily="2" charset="-122"/>
                <a:cs typeface="+mn-ea"/>
              </a:rPr>
              <a:t>主义 </a:t>
            </a:r>
            <a:endParaRPr lang="zh-CN" altLang="en-US" sz="2000" b="1" noProof="1">
              <a:latin typeface="华文新魏" pitchFamily="2" charset="-122"/>
              <a:ea typeface="华文新魏" pitchFamily="2" charset="-122"/>
              <a:cs typeface="+mn-ea"/>
            </a:endParaRPr>
          </a:p>
        </p:txBody>
      </p:sp>
      <p:sp>
        <p:nvSpPr>
          <p:cNvPr id="663556" name="矩形 663555"/>
          <p:cNvSpPr/>
          <p:nvPr/>
        </p:nvSpPr>
        <p:spPr>
          <a:xfrm>
            <a:off x="6084168" y="5229200"/>
            <a:ext cx="2952328" cy="1015663"/>
          </a:xfrm>
          <a:prstGeom prst="rect">
            <a:avLst/>
          </a:prstGeom>
          <a:noFill/>
          <a:ln w="12700">
            <a:noFill/>
            <a:miter/>
          </a:ln>
        </p:spPr>
        <p:txBody>
          <a:bodyPr wrap="square">
            <a:spAutoFit/>
          </a:bodyPr>
          <a:lstStyle/>
          <a:p>
            <a:pPr>
              <a:spcBef>
                <a:spcPct val="0"/>
              </a:spcBef>
              <a:buClr>
                <a:srgbClr val="000000"/>
              </a:buClr>
            </a:pPr>
            <a:r>
              <a:rPr lang="en-US" altLang="zh-CN" sz="2000" b="1" noProof="1" smtClean="0">
                <a:latin typeface="华文新魏" pitchFamily="2" charset="-122"/>
                <a:ea typeface="华文新魏" pitchFamily="2" charset="-122"/>
                <a:cs typeface="+mn-ea"/>
              </a:rPr>
              <a:t>③1931</a:t>
            </a:r>
            <a:r>
              <a:rPr lang="zh-CN" altLang="en-US" sz="2000" b="1" noProof="1" smtClean="0">
                <a:latin typeface="华文新魏" pitchFamily="2" charset="-122"/>
                <a:ea typeface="华文新魏" pitchFamily="2" charset="-122"/>
                <a:cs typeface="+mn-ea"/>
              </a:rPr>
              <a:t>年</a:t>
            </a:r>
            <a:r>
              <a:rPr lang="en-US" altLang="zh-CN" sz="2000" b="1" noProof="1" smtClean="0">
                <a:latin typeface="华文新魏" pitchFamily="2" charset="-122"/>
                <a:ea typeface="华文新魏" pitchFamily="2" charset="-122"/>
                <a:cs typeface="+mn-ea"/>
              </a:rPr>
              <a:t>1</a:t>
            </a:r>
            <a:r>
              <a:rPr lang="zh-CN" altLang="en-US" sz="2000" b="1" noProof="1" smtClean="0">
                <a:latin typeface="华文新魏" pitchFamily="2" charset="-122"/>
                <a:ea typeface="华文新魏" pitchFamily="2" charset="-122"/>
                <a:cs typeface="+mn-ea"/>
              </a:rPr>
              <a:t>月至</a:t>
            </a:r>
            <a:r>
              <a:rPr lang="en-US" altLang="zh-CN" sz="2000" b="1" noProof="1" smtClean="0">
                <a:latin typeface="华文新魏" pitchFamily="2" charset="-122"/>
                <a:ea typeface="华文新魏" pitchFamily="2" charset="-122"/>
                <a:cs typeface="+mn-ea"/>
              </a:rPr>
              <a:t>1935</a:t>
            </a:r>
            <a:r>
              <a:rPr lang="zh-CN" altLang="en-US" sz="2000" b="1" noProof="1" smtClean="0">
                <a:latin typeface="华文新魏" pitchFamily="2" charset="-122"/>
                <a:ea typeface="华文新魏" pitchFamily="2" charset="-122"/>
                <a:cs typeface="+mn-ea"/>
              </a:rPr>
              <a:t>年</a:t>
            </a:r>
            <a:r>
              <a:rPr lang="en-US" altLang="zh-CN" sz="2000" b="1" noProof="1" smtClean="0">
                <a:latin typeface="华文新魏" pitchFamily="2" charset="-122"/>
                <a:ea typeface="华文新魏" pitchFamily="2" charset="-122"/>
                <a:cs typeface="+mn-ea"/>
              </a:rPr>
              <a:t>1</a:t>
            </a:r>
            <a:r>
              <a:rPr lang="zh-CN" altLang="en-US" sz="2000" b="1" noProof="1" smtClean="0">
                <a:latin typeface="华文新魏" pitchFamily="2" charset="-122"/>
                <a:ea typeface="华文新魏" pitchFamily="2" charset="-122"/>
                <a:cs typeface="+mn-ea"/>
              </a:rPr>
              <a:t>月以陈绍禹（王明）为代表的</a:t>
            </a:r>
            <a:r>
              <a:rPr lang="zh-CN" altLang="en-US" sz="2000" b="1" noProof="1">
                <a:latin typeface="华文新魏" pitchFamily="2" charset="-122"/>
                <a:ea typeface="华文新魏" pitchFamily="2" charset="-122"/>
                <a:cs typeface="+mn-ea"/>
              </a:rPr>
              <a:t>“左”倾</a:t>
            </a:r>
            <a:r>
              <a:rPr lang="zh-CN" altLang="en-US" sz="2000" b="1" noProof="1">
                <a:solidFill>
                  <a:srgbClr val="FF0000"/>
                </a:solidFill>
                <a:latin typeface="华文新魏" pitchFamily="2" charset="-122"/>
                <a:ea typeface="华文新魏" pitchFamily="2" charset="-122"/>
                <a:cs typeface="+mn-ea"/>
              </a:rPr>
              <a:t>教条</a:t>
            </a:r>
            <a:r>
              <a:rPr lang="zh-CN" altLang="en-US" sz="2000" b="1" noProof="1">
                <a:latin typeface="华文新魏" pitchFamily="2" charset="-122"/>
                <a:ea typeface="华文新魏" pitchFamily="2" charset="-122"/>
                <a:cs typeface="+mn-ea"/>
              </a:rPr>
              <a:t>主义 </a:t>
            </a:r>
          </a:p>
        </p:txBody>
      </p:sp>
      <p:grpSp>
        <p:nvGrpSpPr>
          <p:cNvPr id="16" name="组合 15"/>
          <p:cNvGrpSpPr/>
          <p:nvPr/>
        </p:nvGrpSpPr>
        <p:grpSpPr>
          <a:xfrm>
            <a:off x="395536" y="2276872"/>
            <a:ext cx="2160240" cy="2725271"/>
            <a:chOff x="395536" y="1916832"/>
            <a:chExt cx="2160240" cy="3085311"/>
          </a:xfrm>
        </p:grpSpPr>
        <p:pic>
          <p:nvPicPr>
            <p:cNvPr id="70661" name="图片 663558" descr="xinsrc_5720202171833421676540"/>
            <p:cNvPicPr>
              <a:picLocks noChangeAspect="1" noChangeArrowheads="1"/>
            </p:cNvPicPr>
            <p:nvPr/>
          </p:nvPicPr>
          <p:blipFill>
            <a:blip r:embed="rId2" cstate="print"/>
            <a:srcRect/>
            <a:stretch>
              <a:fillRect/>
            </a:stretch>
          </p:blipFill>
          <p:spPr bwMode="auto">
            <a:xfrm>
              <a:off x="395536" y="1916832"/>
              <a:ext cx="2160240" cy="2795642"/>
            </a:xfrm>
            <a:prstGeom prst="rect">
              <a:avLst/>
            </a:prstGeom>
            <a:noFill/>
            <a:ln w="9525">
              <a:noFill/>
              <a:miter lim="800000"/>
              <a:headEnd/>
              <a:tailEnd/>
            </a:ln>
          </p:spPr>
        </p:pic>
        <p:sp>
          <p:nvSpPr>
            <p:cNvPr id="663560" name="文本框 663559"/>
            <p:cNvSpPr txBox="1"/>
            <p:nvPr/>
          </p:nvSpPr>
          <p:spPr>
            <a:xfrm>
              <a:off x="611560" y="4725144"/>
              <a:ext cx="1728192" cy="276999"/>
            </a:xfrm>
            <a:prstGeom prst="rect">
              <a:avLst/>
            </a:prstGeom>
            <a:noFill/>
            <a:ln w="12700">
              <a:noFill/>
              <a:miter/>
            </a:ln>
          </p:spPr>
          <p:txBody>
            <a:bodyPr wrap="square">
              <a:spAutoFit/>
            </a:bodyPr>
            <a:lstStyle/>
            <a:p>
              <a:pPr eaLnBrk="0" hangingPunct="0">
                <a:spcBef>
                  <a:spcPct val="50000"/>
                </a:spcBef>
                <a:buClr>
                  <a:srgbClr val="000000"/>
                </a:buClr>
              </a:pPr>
              <a:r>
                <a:rPr lang="zh-CN" altLang="en-US" sz="1200" b="1" noProof="1">
                  <a:solidFill>
                    <a:schemeClr val="tx2"/>
                  </a:solidFill>
                  <a:effectLst>
                    <a:outerShdw blurRad="38100" dist="38100" dir="2700000">
                      <a:srgbClr val="C0C0C0"/>
                    </a:outerShdw>
                  </a:effectLst>
                  <a:latin typeface="+mn-ea"/>
                  <a:cs typeface="+mn-ea"/>
                </a:rPr>
                <a:t>瞿秋白</a:t>
              </a:r>
              <a:r>
                <a:rPr lang="zh-CN" altLang="en-US" sz="1200" b="1" noProof="1">
                  <a:solidFill>
                    <a:schemeClr val="tx2"/>
                  </a:solidFill>
                  <a:latin typeface="+mn-ea"/>
                  <a:cs typeface="+mn-ea"/>
                </a:rPr>
                <a:t>（</a:t>
              </a:r>
              <a:r>
                <a:rPr lang="en-US" altLang="zh-CN" sz="1200" b="1" noProof="1">
                  <a:solidFill>
                    <a:schemeClr val="tx2"/>
                  </a:solidFill>
                  <a:latin typeface="+mn-ea"/>
                  <a:cs typeface="+mn-ea"/>
                </a:rPr>
                <a:t>1899--1935</a:t>
              </a:r>
              <a:r>
                <a:rPr lang="zh-CN" altLang="en-US" sz="1200" b="1" noProof="1">
                  <a:solidFill>
                    <a:schemeClr val="tx2"/>
                  </a:solidFill>
                  <a:latin typeface="+mn-ea"/>
                  <a:cs typeface="+mn-ea"/>
                </a:rPr>
                <a:t>）</a:t>
              </a:r>
              <a:r>
                <a:rPr lang="zh-CN" altLang="en-US" sz="1200" b="1" noProof="1">
                  <a:solidFill>
                    <a:schemeClr val="tx2"/>
                  </a:solidFill>
                  <a:effectLst>
                    <a:outerShdw blurRad="38100" dist="38100" dir="2700000">
                      <a:srgbClr val="C0C0C0"/>
                    </a:outerShdw>
                  </a:effectLst>
                  <a:latin typeface="+mn-ea"/>
                  <a:cs typeface="+mn-ea"/>
                </a:rPr>
                <a:t> </a:t>
              </a:r>
              <a:endParaRPr lang="zh-CN" altLang="en-US" sz="1200" b="1" noProof="1">
                <a:solidFill>
                  <a:schemeClr val="tx2"/>
                </a:solidFill>
                <a:effectLst>
                  <a:outerShdw blurRad="38100" dist="38100" dir="2700000">
                    <a:srgbClr val="C0C0C0"/>
                  </a:outerShdw>
                </a:effectLst>
                <a:latin typeface="+mn-ea"/>
              </a:endParaRPr>
            </a:p>
          </p:txBody>
        </p:sp>
      </p:grpSp>
      <p:sp>
        <p:nvSpPr>
          <p:cNvPr id="70663" name="文本框 663560"/>
          <p:cNvSpPr txBox="1">
            <a:spLocks noChangeArrowheads="1"/>
          </p:cNvSpPr>
          <p:nvPr/>
        </p:nvSpPr>
        <p:spPr bwMode="auto">
          <a:xfrm>
            <a:off x="3419475" y="1773238"/>
            <a:ext cx="1873250" cy="641350"/>
          </a:xfrm>
          <a:prstGeom prst="rect">
            <a:avLst/>
          </a:prstGeom>
          <a:noFill/>
          <a:ln w="12700">
            <a:noFill/>
            <a:miter lim="800000"/>
            <a:headEnd/>
            <a:tailEnd/>
          </a:ln>
        </p:spPr>
        <p:txBody>
          <a:bodyPr>
            <a:spAutoFit/>
          </a:bodyPr>
          <a:lstStyle/>
          <a:p>
            <a:pPr eaLnBrk="0" hangingPunct="0">
              <a:spcBef>
                <a:spcPct val="50000"/>
              </a:spcBef>
            </a:pPr>
            <a:endParaRPr lang="zh-CN" altLang="en-US" sz="3600" b="0">
              <a:solidFill>
                <a:srgbClr val="FF0000"/>
              </a:solidFill>
              <a:latin typeface="Times New Roman" pitchFamily="18" charset="0"/>
            </a:endParaRPr>
          </a:p>
        </p:txBody>
      </p:sp>
      <p:sp>
        <p:nvSpPr>
          <p:cNvPr id="70666" name="文本框 663563"/>
          <p:cNvSpPr txBox="1">
            <a:spLocks noChangeArrowheads="1"/>
          </p:cNvSpPr>
          <p:nvPr/>
        </p:nvSpPr>
        <p:spPr bwMode="auto">
          <a:xfrm>
            <a:off x="6659563" y="1773238"/>
            <a:ext cx="1441450" cy="641350"/>
          </a:xfrm>
          <a:prstGeom prst="rect">
            <a:avLst/>
          </a:prstGeom>
          <a:noFill/>
          <a:ln w="12700">
            <a:noFill/>
            <a:miter lim="800000"/>
            <a:headEnd/>
            <a:tailEnd/>
          </a:ln>
        </p:spPr>
        <p:txBody>
          <a:bodyPr>
            <a:spAutoFit/>
          </a:bodyPr>
          <a:lstStyle/>
          <a:p>
            <a:pPr eaLnBrk="0" hangingPunct="0">
              <a:spcBef>
                <a:spcPct val="50000"/>
              </a:spcBef>
            </a:pPr>
            <a:endParaRPr lang="zh-CN" altLang="en-US" sz="3600" b="0">
              <a:solidFill>
                <a:srgbClr val="FF0000"/>
              </a:solidFill>
              <a:latin typeface="Times New Roman" pitchFamily="18" charset="0"/>
            </a:endParaRPr>
          </a:p>
        </p:txBody>
      </p:sp>
      <p:grpSp>
        <p:nvGrpSpPr>
          <p:cNvPr id="18" name="组合 17"/>
          <p:cNvGrpSpPr/>
          <p:nvPr/>
        </p:nvGrpSpPr>
        <p:grpSpPr>
          <a:xfrm>
            <a:off x="6300192" y="2204864"/>
            <a:ext cx="2016224" cy="2952328"/>
            <a:chOff x="6300192" y="2060848"/>
            <a:chExt cx="2016224" cy="2869287"/>
          </a:xfrm>
        </p:grpSpPr>
        <p:pic>
          <p:nvPicPr>
            <p:cNvPr id="663565" name="图片 663564" descr="11866269578924433_small">
              <a:hlinkClick r:id="rId3"/>
            </p:cNvPr>
            <p:cNvPicPr>
              <a:picLocks noChangeAspect="1" noChangeArrowheads="1"/>
            </p:cNvPicPr>
            <p:nvPr/>
          </p:nvPicPr>
          <p:blipFill>
            <a:blip r:embed="rId4" cstate="print"/>
            <a:srcRect/>
            <a:stretch>
              <a:fillRect/>
            </a:stretch>
          </p:blipFill>
          <p:spPr bwMode="auto">
            <a:xfrm>
              <a:off x="6300192" y="2060848"/>
              <a:ext cx="2016224" cy="2579842"/>
            </a:xfrm>
            <a:prstGeom prst="rect">
              <a:avLst/>
            </a:prstGeom>
            <a:noFill/>
            <a:ln w="9525">
              <a:noFill/>
              <a:miter lim="800000"/>
              <a:headEnd/>
              <a:tailEnd/>
            </a:ln>
          </p:spPr>
        </p:pic>
        <p:sp>
          <p:nvSpPr>
            <p:cNvPr id="663566" name="文本框 663565"/>
            <p:cNvSpPr txBox="1"/>
            <p:nvPr/>
          </p:nvSpPr>
          <p:spPr>
            <a:xfrm>
              <a:off x="6588224" y="4653136"/>
              <a:ext cx="1512168" cy="276999"/>
            </a:xfrm>
            <a:prstGeom prst="rect">
              <a:avLst/>
            </a:prstGeom>
            <a:noFill/>
            <a:ln w="12700">
              <a:noFill/>
              <a:miter/>
            </a:ln>
          </p:spPr>
          <p:txBody>
            <a:bodyPr wrap="square">
              <a:spAutoFit/>
            </a:bodyPr>
            <a:lstStyle/>
            <a:p>
              <a:pPr>
                <a:spcBef>
                  <a:spcPct val="0"/>
                </a:spcBef>
                <a:buClr>
                  <a:srgbClr val="000000"/>
                </a:buClr>
              </a:pPr>
              <a:r>
                <a:rPr lang="zh-CN" altLang="en-US" sz="1200" b="1" noProof="1">
                  <a:solidFill>
                    <a:schemeClr val="tx2"/>
                  </a:solidFill>
                  <a:latin typeface="+mn-ea"/>
                  <a:cs typeface="+mn-ea"/>
                </a:rPr>
                <a:t>王 明（</a:t>
              </a:r>
              <a:r>
                <a:rPr lang="en-US" altLang="zh-CN" sz="1200" b="1" noProof="1">
                  <a:solidFill>
                    <a:schemeClr val="tx2"/>
                  </a:solidFill>
                  <a:latin typeface="+mn-ea"/>
                  <a:cs typeface="+mn-ea"/>
                </a:rPr>
                <a:t>1904--1974</a:t>
              </a:r>
              <a:r>
                <a:rPr lang="zh-CN" altLang="en-US" sz="1200" b="1" noProof="1">
                  <a:solidFill>
                    <a:schemeClr val="tx2"/>
                  </a:solidFill>
                  <a:latin typeface="+mn-ea"/>
                  <a:cs typeface="+mn-ea"/>
                </a:rPr>
                <a:t>）</a:t>
              </a:r>
            </a:p>
          </p:txBody>
        </p:sp>
      </p:grpSp>
      <p:sp>
        <p:nvSpPr>
          <p:cNvPr id="70670" name="矩形 663569"/>
          <p:cNvSpPr>
            <a:spLocks noChangeArrowheads="1"/>
          </p:cNvSpPr>
          <p:nvPr/>
        </p:nvSpPr>
        <p:spPr bwMode="auto">
          <a:xfrm>
            <a:off x="395536" y="188640"/>
            <a:ext cx="7487617" cy="730250"/>
          </a:xfrm>
          <a:prstGeom prst="rect">
            <a:avLst/>
          </a:prstGeom>
          <a:noFill/>
          <a:ln w="28575">
            <a:solidFill>
              <a:srgbClr val="FFFFFF"/>
            </a:solidFill>
            <a:miter lim="800000"/>
            <a:headEnd/>
            <a:tailEnd/>
          </a:ln>
        </p:spPr>
        <p:txBody>
          <a:bodyPr wrap="square">
            <a:spAutoFit/>
          </a:bodyPr>
          <a:lstStyle/>
          <a:p>
            <a:pPr eaLnBrk="0" hangingPunct="0">
              <a:spcBef>
                <a:spcPct val="0"/>
              </a:spcBef>
            </a:pPr>
            <a:r>
              <a:rPr lang="en-US" altLang="zh-CN" sz="4000" b="1" dirty="0">
                <a:latin typeface="Times New Roman" pitchFamily="18" charset="0"/>
              </a:rPr>
              <a:t>2</a:t>
            </a:r>
            <a:r>
              <a:rPr lang="zh-CN" altLang="en-US" sz="4000" b="1" dirty="0">
                <a:latin typeface="Times New Roman" pitchFamily="18" charset="0"/>
              </a:rPr>
              <a:t>、土地革命战争的严重挫折</a:t>
            </a:r>
          </a:p>
        </p:txBody>
      </p:sp>
      <p:sp>
        <p:nvSpPr>
          <p:cNvPr id="70671" name="矩形 663570"/>
          <p:cNvSpPr>
            <a:spLocks noChangeArrowheads="1"/>
          </p:cNvSpPr>
          <p:nvPr/>
        </p:nvSpPr>
        <p:spPr bwMode="auto">
          <a:xfrm>
            <a:off x="251520" y="1268412"/>
            <a:ext cx="8568952" cy="792436"/>
          </a:xfrm>
          <a:prstGeom prst="rect">
            <a:avLst/>
          </a:prstGeom>
          <a:noFill/>
          <a:ln w="9525">
            <a:noFill/>
            <a:miter lim="800000"/>
            <a:headEnd/>
            <a:tailEnd/>
          </a:ln>
        </p:spPr>
        <p:txBody>
          <a:bodyPr/>
          <a:lstStyle/>
          <a:p>
            <a:pPr>
              <a:spcBef>
                <a:spcPct val="0"/>
              </a:spcBef>
            </a:pPr>
            <a:r>
              <a:rPr lang="zh-CN" altLang="en-US" sz="3200" b="1" dirty="0">
                <a:solidFill>
                  <a:schemeClr val="tx2"/>
                </a:solidFill>
                <a:latin typeface="华文新魏" pitchFamily="2" charset="-122"/>
                <a:ea typeface="华文新魏" pitchFamily="2" charset="-122"/>
              </a:rPr>
              <a:t>（</a:t>
            </a:r>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a:t>
            </a:r>
            <a:r>
              <a:rPr lang="en-US" altLang="zh-CN" sz="3200" b="1" dirty="0">
                <a:solidFill>
                  <a:schemeClr val="tx2"/>
                </a:solidFill>
                <a:latin typeface="华文新魏" pitchFamily="2" charset="-122"/>
                <a:ea typeface="华文新魏" pitchFamily="2" charset="-122"/>
              </a:rPr>
              <a:t>1927</a:t>
            </a:r>
            <a:r>
              <a:rPr lang="zh-CN" altLang="en-US" sz="3200" b="1" dirty="0">
                <a:solidFill>
                  <a:schemeClr val="tx2"/>
                </a:solidFill>
                <a:latin typeface="华文新魏" pitchFamily="2" charset="-122"/>
                <a:ea typeface="华文新魏" pitchFamily="2" charset="-122"/>
              </a:rPr>
              <a:t>年后三次“左”倾错误在中央的领导</a:t>
            </a:r>
            <a:endParaRPr lang="zh-CN" altLang="en-US" sz="3200" b="1" dirty="0">
              <a:latin typeface="华文新魏" pitchFamily="2" charset="-122"/>
              <a:ea typeface="华文新魏" pitchFamily="2" charset="-122"/>
            </a:endParaRPr>
          </a:p>
        </p:txBody>
      </p:sp>
      <p:grpSp>
        <p:nvGrpSpPr>
          <p:cNvPr id="17" name="组合 16"/>
          <p:cNvGrpSpPr/>
          <p:nvPr/>
        </p:nvGrpSpPr>
        <p:grpSpPr>
          <a:xfrm>
            <a:off x="3275856" y="2276872"/>
            <a:ext cx="2088232" cy="2808312"/>
            <a:chOff x="3275856" y="2276872"/>
            <a:chExt cx="2118095" cy="2941295"/>
          </a:xfrm>
        </p:grpSpPr>
        <p:sp>
          <p:nvSpPr>
            <p:cNvPr id="663563" name="矩形 663562"/>
            <p:cNvSpPr/>
            <p:nvPr/>
          </p:nvSpPr>
          <p:spPr>
            <a:xfrm>
              <a:off x="3419872" y="4941168"/>
              <a:ext cx="1800200" cy="276999"/>
            </a:xfrm>
            <a:prstGeom prst="rect">
              <a:avLst/>
            </a:prstGeom>
            <a:noFill/>
            <a:ln w="12700">
              <a:noFill/>
              <a:miter/>
            </a:ln>
          </p:spPr>
          <p:txBody>
            <a:bodyPr wrap="square" anchor="ctr">
              <a:spAutoFit/>
            </a:bodyPr>
            <a:lstStyle/>
            <a:p>
              <a:pPr>
                <a:spcBef>
                  <a:spcPct val="0"/>
                </a:spcBef>
                <a:buClr>
                  <a:srgbClr val="000000"/>
                </a:buClr>
              </a:pPr>
              <a:r>
                <a:rPr lang="zh-CN" altLang="en-US" sz="1200" b="1" noProof="1">
                  <a:solidFill>
                    <a:schemeClr val="tx2"/>
                  </a:solidFill>
                  <a:latin typeface="+mn-ea"/>
                  <a:cs typeface="+mn-ea"/>
                </a:rPr>
                <a:t>李立三 （</a:t>
              </a:r>
              <a:r>
                <a:rPr lang="en-US" altLang="zh-CN" sz="1200" b="1" noProof="1">
                  <a:solidFill>
                    <a:schemeClr val="tx2"/>
                  </a:solidFill>
                  <a:latin typeface="+mn-ea"/>
                  <a:cs typeface="+mn-ea"/>
                </a:rPr>
                <a:t>1899--1967</a:t>
              </a:r>
              <a:r>
                <a:rPr lang="zh-CN" altLang="en-US" sz="1200" b="1" noProof="1">
                  <a:solidFill>
                    <a:schemeClr val="tx2"/>
                  </a:solidFill>
                  <a:latin typeface="+mn-ea"/>
                  <a:cs typeface="+mn-ea"/>
                </a:rPr>
                <a:t>）</a:t>
              </a:r>
            </a:p>
          </p:txBody>
        </p:sp>
        <p:pic>
          <p:nvPicPr>
            <p:cNvPr id="10242" name="Picture 2" descr="https://static.meiguoshenpo.com/image/201304/25155708484.jpg"/>
            <p:cNvPicPr>
              <a:picLocks noChangeAspect="1" noChangeArrowheads="1"/>
            </p:cNvPicPr>
            <p:nvPr/>
          </p:nvPicPr>
          <p:blipFill>
            <a:blip r:embed="rId5" cstate="print"/>
            <a:srcRect/>
            <a:stretch>
              <a:fillRect/>
            </a:stretch>
          </p:blipFill>
          <p:spPr bwMode="auto">
            <a:xfrm>
              <a:off x="3275856" y="2276872"/>
              <a:ext cx="2118095" cy="2592288"/>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63554"/>
                                        </p:tgtEl>
                                        <p:attrNameLst>
                                          <p:attrName>style.visibility</p:attrName>
                                        </p:attrNameLst>
                                      </p:cBhvr>
                                      <p:to>
                                        <p:strVal val="visible"/>
                                      </p:to>
                                    </p:set>
                                    <p:animEffect transition="in" filter="checkerboard(across)">
                                      <p:cBhvr>
                                        <p:cTn id="7" dur="500"/>
                                        <p:tgtEl>
                                          <p:spTgt spid="66355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63555"/>
                                        </p:tgtEl>
                                        <p:attrNameLst>
                                          <p:attrName>style.visibility</p:attrName>
                                        </p:attrNameLst>
                                      </p:cBhvr>
                                      <p:to>
                                        <p:strVal val="visible"/>
                                      </p:to>
                                    </p:set>
                                    <p:animEffect transition="in" filter="checkerboard(across)">
                                      <p:cBhvr>
                                        <p:cTn id="10" dur="500"/>
                                        <p:tgtEl>
                                          <p:spTgt spid="66355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63556"/>
                                        </p:tgtEl>
                                        <p:attrNameLst>
                                          <p:attrName>style.visibility</p:attrName>
                                        </p:attrNameLst>
                                      </p:cBhvr>
                                      <p:to>
                                        <p:strVal val="visible"/>
                                      </p:to>
                                    </p:set>
                                    <p:animEffect transition="in" filter="checkerboard(across)">
                                      <p:cBhvr>
                                        <p:cTn id="13" dur="500"/>
                                        <p:tgtEl>
                                          <p:spTgt spid="66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54" grpId="0"/>
      <p:bldP spid="663555" grpId="0"/>
      <p:bldP spid="6635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图片 737284" descr="17565237290"/>
          <p:cNvPicPr>
            <a:picLocks noChangeAspect="1" noChangeArrowheads="1"/>
          </p:cNvPicPr>
          <p:nvPr/>
        </p:nvPicPr>
        <p:blipFill>
          <a:blip r:embed="rId2" cstate="print"/>
          <a:srcRect/>
          <a:stretch>
            <a:fillRect/>
          </a:stretch>
        </p:blipFill>
        <p:spPr bwMode="auto">
          <a:xfrm>
            <a:off x="323528" y="764704"/>
            <a:ext cx="8496944" cy="5328592"/>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580610"/>
          <p:cNvSpPr>
            <a:spLocks noGrp="1" noChangeArrowheads="1"/>
          </p:cNvSpPr>
          <p:nvPr>
            <p:ph type="title"/>
          </p:nvPr>
        </p:nvSpPr>
        <p:spPr>
          <a:xfrm>
            <a:off x="179512" y="260648"/>
            <a:ext cx="8229600" cy="919162"/>
          </a:xfrm>
        </p:spPr>
        <p:txBody>
          <a:bodyPr/>
          <a:lstStyle/>
          <a:p>
            <a:r>
              <a:rPr lang="zh-CN" altLang="en-US" b="1" dirty="0" smtClean="0"/>
              <a:t>“左”倾教条主义的主要错误</a:t>
            </a:r>
            <a:r>
              <a:rPr lang="zh-CN" altLang="en-US" dirty="0" smtClean="0"/>
              <a:t>  </a:t>
            </a:r>
          </a:p>
        </p:txBody>
      </p:sp>
      <p:pic>
        <p:nvPicPr>
          <p:cNvPr id="72706" name="图片 580613" descr="874614301746af775ab5f5fe"/>
          <p:cNvPicPr>
            <a:picLocks noChangeAspect="1" noChangeArrowheads="1"/>
          </p:cNvPicPr>
          <p:nvPr/>
        </p:nvPicPr>
        <p:blipFill>
          <a:blip r:embed="rId2" cstate="print"/>
          <a:srcRect/>
          <a:stretch>
            <a:fillRect/>
          </a:stretch>
        </p:blipFill>
        <p:spPr bwMode="auto">
          <a:xfrm>
            <a:off x="179512" y="1988840"/>
            <a:ext cx="4968552" cy="3712292"/>
          </a:xfrm>
          <a:prstGeom prst="rect">
            <a:avLst/>
          </a:prstGeom>
          <a:noFill/>
          <a:ln w="9525">
            <a:noFill/>
            <a:miter lim="800000"/>
            <a:headEnd/>
            <a:tailEnd/>
          </a:ln>
        </p:spPr>
      </p:pic>
      <p:sp>
        <p:nvSpPr>
          <p:cNvPr id="72707" name="矩形 580615"/>
          <p:cNvSpPr>
            <a:spLocks noChangeArrowheads="1"/>
          </p:cNvSpPr>
          <p:nvPr/>
        </p:nvSpPr>
        <p:spPr bwMode="auto">
          <a:xfrm>
            <a:off x="5220072" y="1772816"/>
            <a:ext cx="3744416" cy="4176464"/>
          </a:xfrm>
          <a:prstGeom prst="rect">
            <a:avLst/>
          </a:prstGeom>
          <a:solidFill>
            <a:srgbClr val="FFFFFF"/>
          </a:solid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zh-CN" altLang="en-US" sz="2400" b="1" dirty="0">
                <a:solidFill>
                  <a:schemeClr val="tx2"/>
                </a:solidFill>
                <a:latin typeface="华文新魏" pitchFamily="2" charset="-122"/>
                <a:ea typeface="华文新魏" pitchFamily="2" charset="-122"/>
              </a:rPr>
              <a:t>在</a:t>
            </a:r>
            <a:r>
              <a:rPr lang="zh-CN" altLang="en-US" sz="2400" b="1" dirty="0">
                <a:solidFill>
                  <a:srgbClr val="FF0000"/>
                </a:solidFill>
                <a:latin typeface="华文新魏" pitchFamily="2" charset="-122"/>
                <a:ea typeface="华文新魏" pitchFamily="2" charset="-122"/>
              </a:rPr>
              <a:t>革命性质和统一战线</a:t>
            </a:r>
            <a:r>
              <a:rPr lang="zh-CN" altLang="en-US" sz="2400" b="1" dirty="0">
                <a:solidFill>
                  <a:schemeClr val="tx2"/>
                </a:solidFill>
                <a:latin typeface="华文新魏" pitchFamily="2" charset="-122"/>
                <a:ea typeface="华文新魏" pitchFamily="2" charset="-122"/>
              </a:rPr>
              <a:t>问题上：混淆民主革命同社会主义革命的界限，把民族资产阶级视为中国革命最危险的敌人；</a:t>
            </a:r>
          </a:p>
          <a:p>
            <a:pPr marL="342900" indent="-342900">
              <a:spcBef>
                <a:spcPct val="0"/>
              </a:spcBef>
              <a:buClr>
                <a:schemeClr val="accent1"/>
              </a:buClr>
              <a:buSzPct val="65000"/>
              <a:buFont typeface="Wingdings" pitchFamily="2" charset="2"/>
              <a:buChar char="n"/>
            </a:pPr>
            <a:r>
              <a:rPr lang="zh-CN" altLang="en-US" sz="2400" b="1" dirty="0">
                <a:solidFill>
                  <a:schemeClr val="tx2"/>
                </a:solidFill>
                <a:latin typeface="华文新魏" pitchFamily="2" charset="-122"/>
                <a:ea typeface="华文新魏" pitchFamily="2" charset="-122"/>
              </a:rPr>
              <a:t>在</a:t>
            </a:r>
            <a:r>
              <a:rPr lang="zh-CN" altLang="en-US" sz="2400" b="1" dirty="0">
                <a:solidFill>
                  <a:srgbClr val="FF0000"/>
                </a:solidFill>
                <a:latin typeface="华文新魏" pitchFamily="2" charset="-122"/>
                <a:ea typeface="华文新魏" pitchFamily="2" charset="-122"/>
              </a:rPr>
              <a:t>革命道路</a:t>
            </a:r>
            <a:r>
              <a:rPr lang="zh-CN" altLang="en-US" sz="2400" b="1" dirty="0">
                <a:solidFill>
                  <a:schemeClr val="tx2"/>
                </a:solidFill>
                <a:latin typeface="华文新魏" pitchFamily="2" charset="-122"/>
                <a:ea typeface="华文新魏" pitchFamily="2" charset="-122"/>
              </a:rPr>
              <a:t>问题上</a:t>
            </a:r>
            <a:r>
              <a:rPr lang="zh-CN" altLang="en-US" sz="2400" b="1" dirty="0" smtClean="0">
                <a:solidFill>
                  <a:schemeClr val="tx2"/>
                </a:solidFill>
                <a:latin typeface="华文新魏" pitchFamily="2" charset="-122"/>
                <a:ea typeface="华文新魏" pitchFamily="2" charset="-122"/>
              </a:rPr>
              <a:t>：继续坚持以城市为中心，将准备城市工人的总同盟罢工和武装起义作为中国共产党最主要的任务；</a:t>
            </a:r>
            <a:endParaRPr lang="zh-CN" altLang="en-US" sz="2400" b="1" dirty="0">
              <a:solidFill>
                <a:schemeClr val="tx2"/>
              </a:solidFill>
              <a:latin typeface="华文新魏" pitchFamily="2" charset="-122"/>
              <a:ea typeface="华文新魏"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sz="quarter" idx="1"/>
          </p:nvPr>
        </p:nvSpPr>
        <p:spPr>
          <a:xfrm>
            <a:off x="323528" y="4437112"/>
            <a:ext cx="8544247" cy="1656184"/>
          </a:xfrm>
        </p:spPr>
        <p:txBody>
          <a:bodyPr>
            <a:noAutofit/>
          </a:bodyPr>
          <a:lstStyle/>
          <a:p>
            <a:pPr>
              <a:lnSpc>
                <a:spcPct val="90000"/>
              </a:lnSpc>
            </a:pPr>
            <a:r>
              <a:rPr lang="zh-CN" altLang="en-US" sz="2800" b="1" dirty="0" smtClean="0">
                <a:solidFill>
                  <a:schemeClr val="tx2"/>
                </a:solidFill>
              </a:rPr>
              <a:t>在</a:t>
            </a:r>
            <a:r>
              <a:rPr lang="zh-CN" altLang="en-US" sz="2800" b="1" dirty="0" smtClean="0">
                <a:solidFill>
                  <a:srgbClr val="FF0000"/>
                </a:solidFill>
              </a:rPr>
              <a:t>军事斗争</a:t>
            </a:r>
            <a:r>
              <a:rPr lang="zh-CN" altLang="en-US" sz="2800" b="1" dirty="0" smtClean="0">
                <a:solidFill>
                  <a:schemeClr val="tx2"/>
                </a:solidFill>
              </a:rPr>
              <a:t>问题上：进攻中的冒险主义，防御中的保守主义，退却中的逃跑主义；</a:t>
            </a:r>
          </a:p>
          <a:p>
            <a:pPr>
              <a:lnSpc>
                <a:spcPct val="90000"/>
              </a:lnSpc>
            </a:pPr>
            <a:r>
              <a:rPr lang="zh-CN" altLang="en-US" sz="2800" b="1" dirty="0" smtClean="0">
                <a:solidFill>
                  <a:schemeClr val="tx2"/>
                </a:solidFill>
              </a:rPr>
              <a:t>在</a:t>
            </a:r>
            <a:r>
              <a:rPr lang="zh-CN" altLang="en-US" sz="2800" b="1" dirty="0" smtClean="0">
                <a:solidFill>
                  <a:srgbClr val="FF0000"/>
                </a:solidFill>
              </a:rPr>
              <a:t>党内斗争</a:t>
            </a:r>
            <a:r>
              <a:rPr lang="zh-CN" altLang="en-US" sz="2800" b="1" dirty="0" smtClean="0">
                <a:solidFill>
                  <a:schemeClr val="tx2"/>
                </a:solidFill>
              </a:rPr>
              <a:t>和</a:t>
            </a:r>
            <a:r>
              <a:rPr lang="zh-CN" altLang="en-US" sz="2800" b="1" dirty="0" smtClean="0">
                <a:solidFill>
                  <a:srgbClr val="FF0000"/>
                </a:solidFill>
              </a:rPr>
              <a:t>组织</a:t>
            </a:r>
            <a:r>
              <a:rPr lang="zh-CN" altLang="en-US" sz="2800" b="1" dirty="0" smtClean="0">
                <a:solidFill>
                  <a:schemeClr val="tx2"/>
                </a:solidFill>
              </a:rPr>
              <a:t>问题上： 推行宗派主义和残酷斗争、无情打击。</a:t>
            </a:r>
          </a:p>
        </p:txBody>
      </p:sp>
      <p:pic>
        <p:nvPicPr>
          <p:cNvPr id="123908" name="图片 580613" descr="874614301746af775ab5f5fe"/>
          <p:cNvPicPr>
            <a:picLocks noChangeAspect="1" noChangeArrowheads="1"/>
          </p:cNvPicPr>
          <p:nvPr/>
        </p:nvPicPr>
        <p:blipFill>
          <a:blip r:embed="rId2" cstate="print"/>
          <a:srcRect/>
          <a:stretch>
            <a:fillRect/>
          </a:stretch>
        </p:blipFill>
        <p:spPr bwMode="auto">
          <a:xfrm>
            <a:off x="251520" y="260648"/>
            <a:ext cx="4968875" cy="3960812"/>
          </a:xfrm>
          <a:prstGeom prst="rect">
            <a:avLst/>
          </a:prstGeom>
          <a:noFill/>
          <a:ln w="9525">
            <a:noFill/>
            <a:miter lim="800000"/>
            <a:headEnd/>
            <a:tailEnd/>
          </a:ln>
        </p:spPr>
      </p:pic>
      <p:sp>
        <p:nvSpPr>
          <p:cNvPr id="123909" name="Rectangle 5"/>
          <p:cNvSpPr>
            <a:spLocks noChangeArrowheads="1"/>
          </p:cNvSpPr>
          <p:nvPr/>
        </p:nvSpPr>
        <p:spPr bwMode="auto">
          <a:xfrm>
            <a:off x="5580112" y="980728"/>
            <a:ext cx="3168352" cy="2448272"/>
          </a:xfrm>
          <a:prstGeom prst="rect">
            <a:avLst/>
          </a:prstGeom>
          <a:noFill/>
          <a:ln w="9525">
            <a:noFill/>
            <a:miter lim="800000"/>
            <a:headEnd/>
            <a:tailEnd/>
          </a:ln>
        </p:spPr>
        <p:txBody>
          <a:bodyPr/>
          <a:lstStyle/>
          <a:p>
            <a:pPr marL="342900" indent="-342900">
              <a:buClr>
                <a:schemeClr val="accent1"/>
              </a:buClr>
              <a:buSzPct val="65000"/>
              <a:buFont typeface="Wingdings" pitchFamily="2" charset="2"/>
              <a:buChar char="n"/>
            </a:pPr>
            <a:r>
              <a:rPr lang="zh-CN" altLang="en-US" sz="2800" b="1" dirty="0">
                <a:solidFill>
                  <a:schemeClr val="tx2"/>
                </a:solidFill>
              </a:rPr>
              <a:t>在</a:t>
            </a:r>
            <a:r>
              <a:rPr lang="zh-CN" altLang="en-US" sz="2800" b="1" dirty="0">
                <a:solidFill>
                  <a:srgbClr val="FF0000"/>
                </a:solidFill>
              </a:rPr>
              <a:t>土地革命</a:t>
            </a:r>
            <a:r>
              <a:rPr lang="zh-CN" altLang="en-US" sz="2800" b="1" dirty="0">
                <a:solidFill>
                  <a:schemeClr val="tx2"/>
                </a:solidFill>
              </a:rPr>
              <a:t>问题上</a:t>
            </a:r>
            <a:r>
              <a:rPr lang="zh-CN" altLang="en-US" sz="2800" b="1" dirty="0" smtClean="0">
                <a:solidFill>
                  <a:schemeClr val="tx2"/>
                </a:solidFill>
              </a:rPr>
              <a:t>：提出坚决打击富农和“</a:t>
            </a:r>
            <a:r>
              <a:rPr lang="zh-CN" altLang="en-US" sz="2800" b="1" dirty="0">
                <a:solidFill>
                  <a:schemeClr val="tx2"/>
                </a:solidFill>
              </a:rPr>
              <a:t>地主不分田，富农分坏田</a:t>
            </a:r>
            <a:r>
              <a:rPr lang="zh-CN" altLang="en-US" sz="2800" b="1" dirty="0" smtClean="0">
                <a:solidFill>
                  <a:schemeClr val="tx2"/>
                </a:solidFill>
              </a:rPr>
              <a:t>”的主张；</a:t>
            </a:r>
            <a:endParaRPr lang="zh-CN" altLang="en-US" sz="2800" b="1" dirty="0">
              <a:solidFill>
                <a:schemeClr val="tx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619524"/>
          <p:cNvSpPr>
            <a:spLocks noGrp="1" noChangeArrowheads="1"/>
          </p:cNvSpPr>
          <p:nvPr>
            <p:ph type="title"/>
          </p:nvPr>
        </p:nvSpPr>
        <p:spPr>
          <a:xfrm>
            <a:off x="457200" y="277813"/>
            <a:ext cx="8229600" cy="1279525"/>
          </a:xfrm>
        </p:spPr>
        <p:txBody>
          <a:bodyPr>
            <a:normAutofit fontScale="90000"/>
          </a:bodyPr>
          <a:lstStyle/>
          <a:p>
            <a:r>
              <a:rPr lang="zh-CN" altLang="en-US" sz="4000" b="1" smtClean="0"/>
              <a:t>（</a:t>
            </a:r>
            <a:r>
              <a:rPr lang="en-US" altLang="zh-CN" sz="4000" b="1" smtClean="0"/>
              <a:t>2</a:t>
            </a:r>
            <a:r>
              <a:rPr lang="zh-CN" altLang="en-US" sz="4000" b="1" smtClean="0"/>
              <a:t>）中国共产党内屡次出现严重的“左”倾错误的原因</a:t>
            </a:r>
          </a:p>
        </p:txBody>
      </p:sp>
      <p:sp>
        <p:nvSpPr>
          <p:cNvPr id="73729" name="文本占位符 619522"/>
          <p:cNvSpPr>
            <a:spLocks noGrp="1" noChangeArrowheads="1"/>
          </p:cNvSpPr>
          <p:nvPr>
            <p:ph sz="quarter" idx="1"/>
          </p:nvPr>
        </p:nvSpPr>
        <p:spPr>
          <a:xfrm>
            <a:off x="395536" y="2060575"/>
            <a:ext cx="8229352" cy="3024188"/>
          </a:xfrm>
          <a:solidFill>
            <a:srgbClr val="FFFFFF"/>
          </a:solidFill>
        </p:spPr>
        <p:txBody>
          <a:bodyPr>
            <a:normAutofit/>
          </a:bodyPr>
          <a:lstStyle/>
          <a:p>
            <a:r>
              <a:rPr lang="en-US" altLang="zh-CN" sz="2800" b="1" dirty="0" smtClean="0"/>
              <a:t>①</a:t>
            </a:r>
            <a:r>
              <a:rPr lang="zh-CN" altLang="en-US" sz="2800" b="1" dirty="0" smtClean="0">
                <a:solidFill>
                  <a:schemeClr val="tx2"/>
                </a:solidFill>
                <a:latin typeface="华文新魏" pitchFamily="2" charset="-122"/>
                <a:ea typeface="华文新魏" pitchFamily="2" charset="-122"/>
              </a:rPr>
              <a:t>八七会议后大内一直存在着浓厚的“左”倾情绪始终没有得到认真清理。</a:t>
            </a:r>
          </a:p>
          <a:p>
            <a:r>
              <a:rPr lang="en-US" altLang="zh-CN" sz="2800" b="1" dirty="0" smtClean="0">
                <a:solidFill>
                  <a:schemeClr val="tx2"/>
                </a:solidFill>
              </a:rPr>
              <a:t>②</a:t>
            </a:r>
            <a:r>
              <a:rPr lang="zh-CN" altLang="en-US" sz="2800" b="1" dirty="0" smtClean="0">
                <a:solidFill>
                  <a:schemeClr val="tx2"/>
                </a:solidFill>
                <a:latin typeface="华文新魏" pitchFamily="2" charset="-122"/>
                <a:ea typeface="华文新魏" pitchFamily="2" charset="-122"/>
              </a:rPr>
              <a:t>共产国际对中共内部事务的错误干预和瞎指挥。</a:t>
            </a:r>
          </a:p>
          <a:p>
            <a:r>
              <a:rPr lang="en-US" altLang="zh-CN" sz="2800" b="1" dirty="0" smtClean="0">
                <a:solidFill>
                  <a:schemeClr val="tx2"/>
                </a:solidFill>
              </a:rPr>
              <a:t>③</a:t>
            </a:r>
            <a:r>
              <a:rPr lang="zh-CN" altLang="en-US" sz="2800" b="1" dirty="0" smtClean="0">
                <a:solidFill>
                  <a:schemeClr val="tx2"/>
                </a:solidFill>
                <a:latin typeface="华文新魏" pitchFamily="2" charset="-122"/>
                <a:ea typeface="华文新魏" pitchFamily="2" charset="-122"/>
              </a:rPr>
              <a:t>中共尚处幼年，马克思主义理论素养不高，缺乏实践经验，还不善于把马列主义与中国实际全面、正确地结合起来。</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323528" y="332656"/>
            <a:ext cx="8424936" cy="926976"/>
          </a:xfrm>
        </p:spPr>
        <p:txBody>
          <a:bodyPr>
            <a:normAutofit/>
          </a:bodyPr>
          <a:lstStyle/>
          <a:p>
            <a:r>
              <a:rPr lang="zh-CN" altLang="en-US" sz="3600" b="1" dirty="0" smtClean="0">
                <a:latin typeface="+mj-ea"/>
              </a:rPr>
              <a:t>（</a:t>
            </a:r>
            <a:r>
              <a:rPr lang="en-US" altLang="zh-CN" sz="3600" b="1" dirty="0" smtClean="0">
                <a:latin typeface="+mj-ea"/>
              </a:rPr>
              <a:t>3</a:t>
            </a:r>
            <a:r>
              <a:rPr lang="zh-CN" altLang="en-US" sz="3600" b="1" dirty="0" smtClean="0">
                <a:latin typeface="+mj-ea"/>
              </a:rPr>
              <a:t>）王明“左”倾错误在苏区的影响</a:t>
            </a:r>
          </a:p>
        </p:txBody>
      </p:sp>
      <p:sp>
        <p:nvSpPr>
          <p:cNvPr id="129028" name="Rectangle 4"/>
          <p:cNvSpPr>
            <a:spLocks noChangeArrowheads="1"/>
          </p:cNvSpPr>
          <p:nvPr/>
        </p:nvSpPr>
        <p:spPr bwMode="auto">
          <a:xfrm>
            <a:off x="6877050" y="1341438"/>
            <a:ext cx="1944688" cy="4546600"/>
          </a:xfrm>
          <a:prstGeom prst="rect">
            <a:avLst/>
          </a:prstGeom>
          <a:noFill/>
          <a:ln w="9525">
            <a:noFill/>
            <a:miter lim="800000"/>
            <a:headEnd/>
            <a:tailEnd/>
          </a:ln>
          <a:effectLst/>
        </p:spPr>
        <p:txBody>
          <a:bodyPr>
            <a:spAutoFit/>
          </a:bodyPr>
          <a:lstStyle/>
          <a:p>
            <a:pPr>
              <a:buClr>
                <a:schemeClr val="accent1"/>
              </a:buClr>
              <a:buSzPct val="65000"/>
              <a:buFont typeface="Wingdings" pitchFamily="2" charset="2"/>
              <a:buChar char="n"/>
            </a:pPr>
            <a:r>
              <a:rPr lang="en-US" altLang="zh-CN" sz="2400" b="1" dirty="0"/>
              <a:t>1931</a:t>
            </a:r>
            <a:r>
              <a:rPr lang="zh-CN" altLang="en-US" sz="2400" b="1" dirty="0"/>
              <a:t>年</a:t>
            </a:r>
            <a:r>
              <a:rPr lang="zh-CN" altLang="en-US" sz="2400" b="1" dirty="0">
                <a:solidFill>
                  <a:srgbClr val="FF0000"/>
                </a:solidFill>
              </a:rPr>
              <a:t>赣南</a:t>
            </a:r>
            <a:r>
              <a:rPr lang="zh-CN" altLang="en-US" sz="2400" b="1" dirty="0"/>
              <a:t>会议上，剥夺了毛泽东对中央根据地红军的领导权；</a:t>
            </a:r>
          </a:p>
          <a:p>
            <a:pPr>
              <a:buClr>
                <a:schemeClr val="accent1"/>
              </a:buClr>
              <a:buSzPct val="65000"/>
              <a:buFont typeface="Wingdings" pitchFamily="2" charset="2"/>
              <a:buChar char="n"/>
            </a:pPr>
            <a:r>
              <a:rPr lang="en-US" altLang="zh-CN" sz="2400" b="1" dirty="0"/>
              <a:t>1932</a:t>
            </a:r>
            <a:r>
              <a:rPr lang="zh-CN" altLang="en-US" sz="2400" b="1" dirty="0"/>
              <a:t>年</a:t>
            </a:r>
            <a:r>
              <a:rPr lang="zh-CN" altLang="en-US" sz="2400" b="1" dirty="0">
                <a:solidFill>
                  <a:srgbClr val="FF0000"/>
                </a:solidFill>
              </a:rPr>
              <a:t>宁都</a:t>
            </a:r>
            <a:r>
              <a:rPr lang="zh-CN" altLang="en-US" sz="2400" b="1" dirty="0"/>
              <a:t>会议上，决定毛泽东回后方主持临时中央政府工作；</a:t>
            </a:r>
          </a:p>
        </p:txBody>
      </p:sp>
      <p:grpSp>
        <p:nvGrpSpPr>
          <p:cNvPr id="7" name="组合 6"/>
          <p:cNvGrpSpPr/>
          <p:nvPr/>
        </p:nvGrpSpPr>
        <p:grpSpPr>
          <a:xfrm>
            <a:off x="4572000" y="1412776"/>
            <a:ext cx="2129805" cy="2869287"/>
            <a:chOff x="4572000" y="1412776"/>
            <a:chExt cx="2129805" cy="2869287"/>
          </a:xfrm>
        </p:grpSpPr>
        <p:pic>
          <p:nvPicPr>
            <p:cNvPr id="136194" name="Picture 2" descr="https://timgsa.baidu.com/timg?image&amp;quality=80&amp;size=b9999_10000&amp;sec=1527091476092&amp;di=f28fdb3ad4ee3b9563109e50f58cbdf9&amp;imgtype=0&amp;src=http%3A%2F%2Fs8.rr.itc.cn%2Fr%2FwapChange%2F201511_2_18%2Fa5negt9883239393352.JPEG"/>
            <p:cNvPicPr>
              <a:picLocks noChangeAspect="1" noChangeArrowheads="1"/>
            </p:cNvPicPr>
            <p:nvPr/>
          </p:nvPicPr>
          <p:blipFill>
            <a:blip r:embed="rId2" cstate="print"/>
            <a:srcRect/>
            <a:stretch>
              <a:fillRect/>
            </a:stretch>
          </p:blipFill>
          <p:spPr bwMode="auto">
            <a:xfrm>
              <a:off x="4572000" y="1412776"/>
              <a:ext cx="2129805" cy="2531277"/>
            </a:xfrm>
            <a:prstGeom prst="rect">
              <a:avLst/>
            </a:prstGeom>
            <a:noFill/>
          </p:spPr>
        </p:pic>
        <p:sp>
          <p:nvSpPr>
            <p:cNvPr id="129034" name="矩形 523277"/>
            <p:cNvSpPr>
              <a:spLocks noChangeArrowheads="1"/>
            </p:cNvSpPr>
            <p:nvPr/>
          </p:nvSpPr>
          <p:spPr bwMode="auto">
            <a:xfrm>
              <a:off x="4716016" y="4005064"/>
              <a:ext cx="1739579" cy="276999"/>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grpSp>
      <p:sp>
        <p:nvSpPr>
          <p:cNvPr id="129035" name="AutoShape 11"/>
          <p:cNvSpPr>
            <a:spLocks noChangeArrowheads="1"/>
          </p:cNvSpPr>
          <p:nvPr/>
        </p:nvSpPr>
        <p:spPr bwMode="auto">
          <a:xfrm>
            <a:off x="179388" y="2492375"/>
            <a:ext cx="3997325" cy="3600450"/>
          </a:xfrm>
          <a:prstGeom prst="cloudCallout">
            <a:avLst>
              <a:gd name="adj1" fmla="val 84545"/>
              <a:gd name="adj2" fmla="val -44545"/>
            </a:avLst>
          </a:prstGeom>
          <a:solidFill>
            <a:schemeClr val="bg1"/>
          </a:solidFill>
          <a:ln w="9525">
            <a:solidFill>
              <a:schemeClr val="tx1"/>
            </a:solidFill>
            <a:round/>
            <a:headEnd/>
            <a:tailEnd/>
          </a:ln>
          <a:effectLst/>
        </p:spPr>
        <p:txBody>
          <a:bodyPr/>
          <a:lstStyle/>
          <a:p>
            <a:pPr>
              <a:lnSpc>
                <a:spcPct val="80000"/>
              </a:lnSpc>
              <a:buClr>
                <a:schemeClr val="accent1"/>
              </a:buClr>
              <a:buSzPct val="65000"/>
              <a:buFont typeface="Wingdings" pitchFamily="2" charset="2"/>
              <a:buChar char="n"/>
            </a:pPr>
            <a:r>
              <a:rPr lang="zh-CN" altLang="en-US" sz="2000" b="1" dirty="0"/>
              <a:t>我这个菩萨，过去还灵，后头就不灵了。他们把我这个木菩萨浸到粪坑里，再拿出来，搞得臭得很。那时候，不但一个人也不上门，连一个鬼也不上门。我的任务是吃饭、睡觉和拉屎。还好，我的脑袋没有被砍掉。</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sz="quarter" idx="1"/>
          </p:nvPr>
        </p:nvSpPr>
        <p:spPr>
          <a:xfrm>
            <a:off x="2700338" y="1700213"/>
            <a:ext cx="3384550" cy="4105275"/>
          </a:xfrm>
        </p:spPr>
        <p:txBody>
          <a:bodyPr>
            <a:normAutofit fontScale="92500" lnSpcReduction="10000"/>
          </a:bodyPr>
          <a:lstStyle/>
          <a:p>
            <a:pPr>
              <a:lnSpc>
                <a:spcPct val="90000"/>
              </a:lnSpc>
            </a:pPr>
            <a:r>
              <a:rPr lang="en-US" altLang="zh-CN" sz="2000" b="1" dirty="0" smtClean="0"/>
              <a:t>《</a:t>
            </a:r>
            <a:r>
              <a:rPr lang="zh-CN" altLang="en-US" sz="2000" b="1" dirty="0" smtClean="0"/>
              <a:t>蝶恋花</a:t>
            </a:r>
            <a:r>
              <a:rPr lang="zh-CN" altLang="zh-CN" sz="2000" b="1" dirty="0" smtClean="0"/>
              <a:t>·</a:t>
            </a:r>
            <a:r>
              <a:rPr lang="zh-CN" altLang="en-US" sz="2000" b="1" dirty="0" smtClean="0"/>
              <a:t>答李淑一</a:t>
            </a:r>
            <a:r>
              <a:rPr lang="en-US" altLang="zh-CN" sz="2000" b="1" dirty="0" smtClean="0"/>
              <a:t>》 </a:t>
            </a:r>
          </a:p>
          <a:p>
            <a:pPr>
              <a:lnSpc>
                <a:spcPct val="90000"/>
              </a:lnSpc>
            </a:pPr>
            <a:endParaRPr lang="zh-CN" altLang="en-US" sz="2000" b="1" dirty="0" smtClean="0"/>
          </a:p>
          <a:p>
            <a:pPr>
              <a:lnSpc>
                <a:spcPct val="90000"/>
              </a:lnSpc>
            </a:pPr>
            <a:r>
              <a:rPr lang="zh-CN" altLang="en-US" sz="2400" b="1" dirty="0" smtClean="0"/>
              <a:t>我失骄杨君失柳，</a:t>
            </a:r>
          </a:p>
          <a:p>
            <a:pPr>
              <a:lnSpc>
                <a:spcPct val="90000"/>
              </a:lnSpc>
            </a:pPr>
            <a:r>
              <a:rPr lang="zh-CN" altLang="en-US" sz="2400" b="1" dirty="0" smtClean="0"/>
              <a:t>杨柳轻扬直上重霄九。 问讯吴刚何所有，</a:t>
            </a:r>
          </a:p>
          <a:p>
            <a:pPr>
              <a:lnSpc>
                <a:spcPct val="90000"/>
              </a:lnSpc>
            </a:pPr>
            <a:r>
              <a:rPr lang="zh-CN" altLang="en-US" sz="2400" b="1" dirty="0" smtClean="0"/>
              <a:t>吴刚捧出桂花酒。</a:t>
            </a:r>
            <a:endParaRPr lang="en-US" altLang="zh-CN" sz="2400" b="1" dirty="0" smtClean="0"/>
          </a:p>
          <a:p>
            <a:pPr>
              <a:lnSpc>
                <a:spcPct val="90000"/>
              </a:lnSpc>
            </a:pPr>
            <a:endParaRPr lang="zh-CN" altLang="en-US" sz="2400" b="1" dirty="0" smtClean="0"/>
          </a:p>
          <a:p>
            <a:pPr>
              <a:lnSpc>
                <a:spcPct val="90000"/>
              </a:lnSpc>
            </a:pPr>
            <a:r>
              <a:rPr lang="zh-CN" altLang="en-US" sz="2400" b="1" dirty="0" smtClean="0"/>
              <a:t> 寂寞嫦娥舒广袖， </a:t>
            </a:r>
            <a:endParaRPr lang="en-US" altLang="zh-CN" sz="2400" b="1" dirty="0" smtClean="0"/>
          </a:p>
          <a:p>
            <a:pPr>
              <a:lnSpc>
                <a:spcPct val="90000"/>
              </a:lnSpc>
            </a:pPr>
            <a:r>
              <a:rPr lang="zh-CN" altLang="en-US" sz="2400" b="1" dirty="0" smtClean="0"/>
              <a:t>万里长空且为忠魂舞。 忽报人间曾伏虎，</a:t>
            </a:r>
          </a:p>
          <a:p>
            <a:pPr>
              <a:lnSpc>
                <a:spcPct val="90000"/>
              </a:lnSpc>
            </a:pPr>
            <a:r>
              <a:rPr lang="zh-CN" altLang="en-US" sz="2400" b="1" dirty="0" smtClean="0"/>
              <a:t> 泪飞顿作倾盆雨。 </a:t>
            </a:r>
            <a:br>
              <a:rPr lang="zh-CN" altLang="en-US" sz="2400" b="1" dirty="0" smtClean="0"/>
            </a:br>
            <a:endParaRPr lang="zh-CN" altLang="en-US" sz="2400" b="1" dirty="0" smtClean="0"/>
          </a:p>
        </p:txBody>
      </p:sp>
      <p:grpSp>
        <p:nvGrpSpPr>
          <p:cNvPr id="7" name="组合 6"/>
          <p:cNvGrpSpPr/>
          <p:nvPr/>
        </p:nvGrpSpPr>
        <p:grpSpPr>
          <a:xfrm>
            <a:off x="323528" y="2420888"/>
            <a:ext cx="2374007" cy="3561199"/>
            <a:chOff x="323528" y="2420888"/>
            <a:chExt cx="2374007" cy="3561199"/>
          </a:xfrm>
        </p:grpSpPr>
        <p:pic>
          <p:nvPicPr>
            <p:cNvPr id="130053" name="Picture 5" descr="2013033044509825"/>
            <p:cNvPicPr>
              <a:picLocks noChangeAspect="1" noChangeArrowheads="1"/>
            </p:cNvPicPr>
            <p:nvPr/>
          </p:nvPicPr>
          <p:blipFill>
            <a:blip r:embed="rId2" cstate="print"/>
            <a:srcRect/>
            <a:stretch>
              <a:fillRect/>
            </a:stretch>
          </p:blipFill>
          <p:spPr bwMode="auto">
            <a:xfrm>
              <a:off x="323528" y="2420888"/>
              <a:ext cx="2374007" cy="3240088"/>
            </a:xfrm>
            <a:prstGeom prst="rect">
              <a:avLst/>
            </a:prstGeom>
            <a:noFill/>
          </p:spPr>
        </p:pic>
        <p:sp>
          <p:nvSpPr>
            <p:cNvPr id="130054" name="Rectangle 6"/>
            <p:cNvSpPr>
              <a:spLocks noChangeArrowheads="1"/>
            </p:cNvSpPr>
            <p:nvPr/>
          </p:nvSpPr>
          <p:spPr bwMode="auto">
            <a:xfrm>
              <a:off x="395288" y="5705088"/>
              <a:ext cx="1701107" cy="276999"/>
            </a:xfrm>
            <a:prstGeom prst="rect">
              <a:avLst/>
            </a:prstGeom>
            <a:noFill/>
            <a:ln w="9525">
              <a:noFill/>
              <a:miter lim="800000"/>
              <a:headEnd/>
              <a:tailEnd/>
            </a:ln>
            <a:effectLst/>
          </p:spPr>
          <p:txBody>
            <a:bodyPr wrap="none" anchor="ctr">
              <a:spAutoFit/>
            </a:bodyPr>
            <a:lstStyle/>
            <a:p>
              <a:r>
                <a:rPr lang="zh-CN" altLang="en-US" sz="1200" b="1" dirty="0"/>
                <a:t>柳直荀（</a:t>
              </a:r>
              <a:r>
                <a:rPr lang="en-US" altLang="zh-CN" sz="1200" b="1" dirty="0"/>
                <a:t>1898--1932</a:t>
              </a:r>
              <a:r>
                <a:rPr lang="zh-CN" altLang="en-US" sz="1200" b="1" dirty="0"/>
                <a:t>）</a:t>
              </a:r>
            </a:p>
          </p:txBody>
        </p:sp>
      </p:grpSp>
      <p:pic>
        <p:nvPicPr>
          <p:cNvPr id="130058" name="Picture 10" descr="6597709682424151662"/>
          <p:cNvPicPr>
            <a:picLocks noChangeAspect="1" noChangeArrowheads="1"/>
          </p:cNvPicPr>
          <p:nvPr/>
        </p:nvPicPr>
        <p:blipFill>
          <a:blip r:embed="rId3" cstate="print"/>
          <a:srcRect/>
          <a:stretch>
            <a:fillRect/>
          </a:stretch>
        </p:blipFill>
        <p:spPr bwMode="auto">
          <a:xfrm>
            <a:off x="6156325" y="1557338"/>
            <a:ext cx="2663825" cy="3241675"/>
          </a:xfrm>
          <a:prstGeom prst="rect">
            <a:avLst/>
          </a:prstGeom>
          <a:noFill/>
        </p:spPr>
      </p:pic>
      <p:sp>
        <p:nvSpPr>
          <p:cNvPr id="130059" name="Rectangle 11"/>
          <p:cNvSpPr>
            <a:spLocks noChangeArrowheads="1"/>
          </p:cNvSpPr>
          <p:nvPr/>
        </p:nvSpPr>
        <p:spPr bwMode="auto">
          <a:xfrm>
            <a:off x="468313" y="333375"/>
            <a:ext cx="8012112" cy="863600"/>
          </a:xfrm>
          <a:prstGeom prst="rect">
            <a:avLst/>
          </a:prstGeom>
          <a:noFill/>
          <a:ln w="9525">
            <a:noFill/>
            <a:miter lim="800000"/>
            <a:headEnd/>
            <a:tailEnd/>
          </a:ln>
        </p:spPr>
        <p:txBody>
          <a:bodyPr/>
          <a:lstStyle/>
          <a:p>
            <a:pPr marL="342900" indent="-342900">
              <a:buClr>
                <a:schemeClr val="accent1"/>
              </a:buClr>
              <a:buSzPct val="65000"/>
              <a:buFont typeface="Wingdings" pitchFamily="2" charset="2"/>
              <a:buChar char="n"/>
            </a:pPr>
            <a:r>
              <a:rPr lang="en-US" altLang="zh-CN" sz="2400" b="1" dirty="0">
                <a:latin typeface="华文新魏" pitchFamily="2" charset="-122"/>
                <a:ea typeface="华文新魏" pitchFamily="2" charset="-122"/>
              </a:rPr>
              <a:t>1932</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9</a:t>
            </a:r>
            <a:r>
              <a:rPr lang="zh-CN" altLang="en-US" sz="2400" b="1" dirty="0">
                <a:latin typeface="华文新魏" pitchFamily="2" charset="-122"/>
                <a:ea typeface="华文新魏" pitchFamily="2" charset="-122"/>
              </a:rPr>
              <a:t>月，柳直荀在湖北</a:t>
            </a:r>
            <a:r>
              <a:rPr lang="zh-CN" altLang="en-US" sz="2400" b="1" dirty="0">
                <a:latin typeface="华文新魏" pitchFamily="2" charset="-122"/>
                <a:ea typeface="华文新魏" pitchFamily="2" charset="-122"/>
                <a:hlinkClick r:id="rId4"/>
              </a:rPr>
              <a:t>监利</a:t>
            </a:r>
            <a:r>
              <a:rPr lang="zh-CN" altLang="en-US" sz="2400" b="1" dirty="0">
                <a:latin typeface="华文新魏" pitchFamily="2" charset="-122"/>
                <a:ea typeface="华文新魏" pitchFamily="2" charset="-122"/>
              </a:rPr>
              <a:t>因肃反运动被夏曦杀害，时年</a:t>
            </a:r>
            <a:r>
              <a:rPr lang="en-US" altLang="zh-CN" sz="2400" b="1" dirty="0">
                <a:latin typeface="华文新魏" pitchFamily="2" charset="-122"/>
                <a:ea typeface="华文新魏" pitchFamily="2" charset="-122"/>
              </a:rPr>
              <a:t>34</a:t>
            </a:r>
            <a:r>
              <a:rPr lang="zh-CN" altLang="en-US" sz="2400" b="1" dirty="0">
                <a:latin typeface="华文新魏" pitchFamily="2" charset="-122"/>
                <a:ea typeface="华文新魏" pitchFamily="2" charset="-122"/>
              </a:rPr>
              <a:t>岁。</a:t>
            </a:r>
            <a:r>
              <a:rPr lang="zh-CN" altLang="en-US" sz="3000" b="1" dirty="0">
                <a:latin typeface="华文新魏" pitchFamily="2" charset="-122"/>
                <a:ea typeface="华文新魏" pitchFamily="2" charset="-122"/>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43" name="Rectangle 15"/>
          <p:cNvSpPr>
            <a:spLocks noChangeArrowheads="1"/>
          </p:cNvSpPr>
          <p:nvPr/>
        </p:nvSpPr>
        <p:spPr bwMode="auto">
          <a:xfrm>
            <a:off x="323528" y="260648"/>
            <a:ext cx="8064252" cy="863600"/>
          </a:xfrm>
          <a:prstGeom prst="rect">
            <a:avLst/>
          </a:prstGeom>
          <a:noFill/>
          <a:ln w="9525">
            <a:noFill/>
            <a:miter lim="800000"/>
            <a:headEnd/>
            <a:tailEnd/>
          </a:ln>
        </p:spPr>
        <p:txBody>
          <a:bodyPr/>
          <a:lstStyle/>
          <a:p>
            <a:pPr marL="342900" indent="-342900">
              <a:buClr>
                <a:schemeClr val="accent1"/>
              </a:buClr>
              <a:buSzPct val="65000"/>
              <a:buFont typeface="Wingdings" pitchFamily="2" charset="2"/>
              <a:buChar char="n"/>
            </a:pPr>
            <a:r>
              <a:rPr lang="en-US" altLang="zh-CN" sz="2400" b="1" dirty="0">
                <a:latin typeface="华文新魏" pitchFamily="2" charset="-122"/>
                <a:ea typeface="华文新魏" pitchFamily="2" charset="-122"/>
              </a:rPr>
              <a:t>1933</a:t>
            </a:r>
            <a:r>
              <a:rPr lang="zh-CN" altLang="en-US" sz="2400" b="1" dirty="0">
                <a:latin typeface="华文新魏" pitchFamily="2" charset="-122"/>
                <a:ea typeface="华文新魏" pitchFamily="2" charset="-122"/>
              </a:rPr>
              <a:t>年在福建开展反对“罗明路线”，在江西开展反对邓、毛、谢、古的斗争。</a:t>
            </a:r>
          </a:p>
        </p:txBody>
      </p:sp>
      <p:grpSp>
        <p:nvGrpSpPr>
          <p:cNvPr id="15" name="组合 14"/>
          <p:cNvGrpSpPr/>
          <p:nvPr/>
        </p:nvGrpSpPr>
        <p:grpSpPr>
          <a:xfrm>
            <a:off x="5004048" y="980728"/>
            <a:ext cx="3765255" cy="2649538"/>
            <a:chOff x="5004048" y="980728"/>
            <a:chExt cx="3765255" cy="2649538"/>
          </a:xfrm>
        </p:grpSpPr>
        <p:pic>
          <p:nvPicPr>
            <p:cNvPr id="124946" name="Picture 18" descr="7e3e6709c93d70cfbbf3a42efcdcd100baa12b83"/>
            <p:cNvPicPr>
              <a:picLocks noChangeAspect="1" noChangeArrowheads="1"/>
            </p:cNvPicPr>
            <p:nvPr/>
          </p:nvPicPr>
          <p:blipFill>
            <a:blip r:embed="rId2" cstate="print"/>
            <a:srcRect/>
            <a:stretch>
              <a:fillRect/>
            </a:stretch>
          </p:blipFill>
          <p:spPr bwMode="auto">
            <a:xfrm>
              <a:off x="5004048" y="980728"/>
              <a:ext cx="1849438" cy="2649538"/>
            </a:xfrm>
            <a:prstGeom prst="rect">
              <a:avLst/>
            </a:prstGeom>
            <a:noFill/>
          </p:spPr>
        </p:pic>
        <p:sp>
          <p:nvSpPr>
            <p:cNvPr id="124947" name="Rectangle 19"/>
            <p:cNvSpPr>
              <a:spLocks noChangeArrowheads="1"/>
            </p:cNvSpPr>
            <p:nvPr/>
          </p:nvSpPr>
          <p:spPr bwMode="auto">
            <a:xfrm>
              <a:off x="6760420" y="2420888"/>
              <a:ext cx="2008883" cy="338554"/>
            </a:xfrm>
            <a:prstGeom prst="rect">
              <a:avLst/>
            </a:prstGeom>
            <a:noFill/>
            <a:ln w="9525">
              <a:noFill/>
              <a:miter lim="800000"/>
              <a:headEnd/>
              <a:tailEnd/>
            </a:ln>
            <a:effectLst/>
          </p:spPr>
          <p:txBody>
            <a:bodyPr wrap="none" anchor="ctr">
              <a:spAutoFit/>
            </a:bodyPr>
            <a:lstStyle/>
            <a:p>
              <a:pPr algn="ctr">
                <a:spcBef>
                  <a:spcPct val="50000"/>
                </a:spcBef>
              </a:pPr>
              <a:r>
                <a:rPr lang="zh-CN" altLang="en-US" sz="1600" b="1" dirty="0">
                  <a:latin typeface="+mn-ea"/>
                </a:rPr>
                <a:t>谢</a:t>
              </a:r>
              <a:r>
                <a:rPr lang="zh-CN" altLang="en-US" sz="1400" b="1" dirty="0" smtClean="0">
                  <a:latin typeface="+mn-ea"/>
                </a:rPr>
                <a:t>唯俊（</a:t>
              </a:r>
              <a:r>
                <a:rPr lang="en-US" altLang="zh-CN" sz="1400" b="1" dirty="0" smtClean="0">
                  <a:latin typeface="+mn-ea"/>
                </a:rPr>
                <a:t>1908--1935</a:t>
              </a:r>
              <a:r>
                <a:rPr lang="zh-CN" altLang="en-US" sz="1400" b="1" dirty="0" smtClean="0">
                  <a:latin typeface="+mn-ea"/>
                </a:rPr>
                <a:t>）</a:t>
              </a:r>
            </a:p>
          </p:txBody>
        </p:sp>
      </p:grpSp>
      <p:grpSp>
        <p:nvGrpSpPr>
          <p:cNvPr id="14" name="组合 13"/>
          <p:cNvGrpSpPr/>
          <p:nvPr/>
        </p:nvGrpSpPr>
        <p:grpSpPr>
          <a:xfrm>
            <a:off x="107504" y="2996952"/>
            <a:ext cx="2139702" cy="3260105"/>
            <a:chOff x="107504" y="2996952"/>
            <a:chExt cx="2139702" cy="3260105"/>
          </a:xfrm>
        </p:grpSpPr>
        <p:pic>
          <p:nvPicPr>
            <p:cNvPr id="5122" name="Picture 2" descr="罗明"/>
            <p:cNvPicPr>
              <a:picLocks noChangeAspect="1" noChangeArrowheads="1"/>
            </p:cNvPicPr>
            <p:nvPr/>
          </p:nvPicPr>
          <p:blipFill>
            <a:blip r:embed="rId3" cstate="print"/>
            <a:srcRect/>
            <a:stretch>
              <a:fillRect/>
            </a:stretch>
          </p:blipFill>
          <p:spPr bwMode="auto">
            <a:xfrm>
              <a:off x="107504" y="2996952"/>
              <a:ext cx="2139702" cy="2948034"/>
            </a:xfrm>
            <a:prstGeom prst="rect">
              <a:avLst/>
            </a:prstGeom>
            <a:noFill/>
          </p:spPr>
        </p:pic>
        <p:sp>
          <p:nvSpPr>
            <p:cNvPr id="18" name="矩形 17"/>
            <p:cNvSpPr/>
            <p:nvPr/>
          </p:nvSpPr>
          <p:spPr>
            <a:xfrm>
              <a:off x="323528" y="5949280"/>
              <a:ext cx="1821332" cy="307777"/>
            </a:xfrm>
            <a:prstGeom prst="rect">
              <a:avLst/>
            </a:prstGeom>
          </p:spPr>
          <p:txBody>
            <a:bodyPr wrap="none">
              <a:spAutoFit/>
            </a:bodyPr>
            <a:lstStyle/>
            <a:p>
              <a:r>
                <a:rPr lang="zh-CN" altLang="en-US" sz="1400" b="1" dirty="0" smtClean="0">
                  <a:latin typeface="+mn-ea"/>
                </a:rPr>
                <a:t>罗明（</a:t>
              </a:r>
              <a:r>
                <a:rPr lang="en-US" altLang="zh-CN" sz="1400" b="1" dirty="0" smtClean="0">
                  <a:latin typeface="+mn-ea"/>
                </a:rPr>
                <a:t>1909 --1987</a:t>
              </a:r>
              <a:r>
                <a:rPr lang="zh-CN" altLang="en-US" sz="1400" b="1" dirty="0" smtClean="0">
                  <a:latin typeface="+mn-ea"/>
                </a:rPr>
                <a:t>）</a:t>
              </a:r>
              <a:endParaRPr lang="zh-CN" altLang="en-US" sz="1400" dirty="0"/>
            </a:p>
          </p:txBody>
        </p:sp>
      </p:grpSp>
      <p:grpSp>
        <p:nvGrpSpPr>
          <p:cNvPr id="13" name="组合 12"/>
          <p:cNvGrpSpPr/>
          <p:nvPr/>
        </p:nvGrpSpPr>
        <p:grpSpPr>
          <a:xfrm>
            <a:off x="2123728" y="1340768"/>
            <a:ext cx="2016224" cy="2612033"/>
            <a:chOff x="2123728" y="1340768"/>
            <a:chExt cx="2016224" cy="2612033"/>
          </a:xfrm>
        </p:grpSpPr>
        <p:pic>
          <p:nvPicPr>
            <p:cNvPr id="5124" name="Picture 4" descr="http://p4.so.qhimgs1.com/bdr/_240_/t0156cc6bfa5e02f1ba.jpg"/>
            <p:cNvPicPr>
              <a:picLocks noChangeAspect="1" noChangeArrowheads="1"/>
            </p:cNvPicPr>
            <p:nvPr/>
          </p:nvPicPr>
          <p:blipFill>
            <a:blip r:embed="rId4" cstate="print"/>
            <a:srcRect/>
            <a:stretch>
              <a:fillRect/>
            </a:stretch>
          </p:blipFill>
          <p:spPr bwMode="auto">
            <a:xfrm>
              <a:off x="2123728" y="1340768"/>
              <a:ext cx="2016224" cy="2286000"/>
            </a:xfrm>
            <a:prstGeom prst="rect">
              <a:avLst/>
            </a:prstGeom>
            <a:noFill/>
          </p:spPr>
        </p:pic>
        <p:sp>
          <p:nvSpPr>
            <p:cNvPr id="20" name="矩形 19"/>
            <p:cNvSpPr/>
            <p:nvPr/>
          </p:nvSpPr>
          <p:spPr>
            <a:xfrm>
              <a:off x="2267744" y="3645024"/>
              <a:ext cx="1726755" cy="307777"/>
            </a:xfrm>
            <a:prstGeom prst="rect">
              <a:avLst/>
            </a:prstGeom>
          </p:spPr>
          <p:txBody>
            <a:bodyPr wrap="none">
              <a:spAutoFit/>
            </a:bodyPr>
            <a:lstStyle/>
            <a:p>
              <a:r>
                <a:rPr lang="zh-CN" altLang="en-US" sz="1400" b="1" dirty="0" smtClean="0">
                  <a:latin typeface="+mn-ea"/>
                </a:rPr>
                <a:t>邓小平</a:t>
              </a:r>
              <a:r>
                <a:rPr lang="en-US" altLang="zh-CN" sz="1400" b="1" dirty="0" smtClean="0">
                  <a:latin typeface="+mn-ea"/>
                </a:rPr>
                <a:t>(1904--1997)</a:t>
              </a:r>
              <a:endParaRPr lang="zh-CN" altLang="en-US" sz="1400" b="1" dirty="0" smtClean="0">
                <a:latin typeface="+mn-ea"/>
              </a:endParaRPr>
            </a:p>
          </p:txBody>
        </p:sp>
      </p:grpSp>
      <p:grpSp>
        <p:nvGrpSpPr>
          <p:cNvPr id="16" name="组合 15"/>
          <p:cNvGrpSpPr/>
          <p:nvPr/>
        </p:nvGrpSpPr>
        <p:grpSpPr>
          <a:xfrm>
            <a:off x="4067944" y="3645024"/>
            <a:ext cx="2131437" cy="2972073"/>
            <a:chOff x="4067944" y="3645024"/>
            <a:chExt cx="2131437" cy="2972073"/>
          </a:xfrm>
        </p:grpSpPr>
        <p:sp>
          <p:nvSpPr>
            <p:cNvPr id="21" name="矩形 20"/>
            <p:cNvSpPr/>
            <p:nvPr/>
          </p:nvSpPr>
          <p:spPr>
            <a:xfrm>
              <a:off x="4139952" y="6309320"/>
              <a:ext cx="2000869" cy="307777"/>
            </a:xfrm>
            <a:prstGeom prst="rect">
              <a:avLst/>
            </a:prstGeom>
          </p:spPr>
          <p:txBody>
            <a:bodyPr wrap="none">
              <a:spAutoFit/>
            </a:bodyPr>
            <a:lstStyle/>
            <a:p>
              <a:pPr algn="ctr">
                <a:spcBef>
                  <a:spcPct val="50000"/>
                </a:spcBef>
              </a:pPr>
              <a:r>
                <a:rPr lang="zh-CN" altLang="en-US" sz="1400" b="1" dirty="0" smtClean="0">
                  <a:latin typeface="+mn-ea"/>
                </a:rPr>
                <a:t>毛泽覃（</a:t>
              </a:r>
              <a:r>
                <a:rPr lang="en-US" altLang="zh-CN" sz="1400" b="1" dirty="0" smtClean="0">
                  <a:latin typeface="+mn-ea"/>
                </a:rPr>
                <a:t>1905--1935</a:t>
              </a:r>
              <a:r>
                <a:rPr lang="zh-CN" altLang="en-US" sz="1400" b="1" dirty="0" smtClean="0">
                  <a:latin typeface="+mn-ea"/>
                </a:rPr>
                <a:t>） </a:t>
              </a:r>
            </a:p>
          </p:txBody>
        </p:sp>
        <p:pic>
          <p:nvPicPr>
            <p:cNvPr id="5126" name="Picture 6" descr="http://pic.baike.soso.com/p/20130703/20130703091530-1879463952.jpg"/>
            <p:cNvPicPr>
              <a:picLocks noChangeAspect="1" noChangeArrowheads="1"/>
            </p:cNvPicPr>
            <p:nvPr/>
          </p:nvPicPr>
          <p:blipFill>
            <a:blip r:embed="rId5" cstate="print"/>
            <a:srcRect/>
            <a:stretch>
              <a:fillRect/>
            </a:stretch>
          </p:blipFill>
          <p:spPr bwMode="auto">
            <a:xfrm>
              <a:off x="4067944" y="3645024"/>
              <a:ext cx="2131437" cy="2664296"/>
            </a:xfrm>
            <a:prstGeom prst="rect">
              <a:avLst/>
            </a:prstGeom>
            <a:noFill/>
          </p:spPr>
        </p:pic>
      </p:grpSp>
      <p:grpSp>
        <p:nvGrpSpPr>
          <p:cNvPr id="17" name="组合 16"/>
          <p:cNvGrpSpPr/>
          <p:nvPr/>
        </p:nvGrpSpPr>
        <p:grpSpPr>
          <a:xfrm>
            <a:off x="6732240" y="3573016"/>
            <a:ext cx="1944216" cy="2972073"/>
            <a:chOff x="6732240" y="3573016"/>
            <a:chExt cx="1944216" cy="2972073"/>
          </a:xfrm>
        </p:grpSpPr>
        <p:sp>
          <p:nvSpPr>
            <p:cNvPr id="23" name="矩形 22"/>
            <p:cNvSpPr/>
            <p:nvPr/>
          </p:nvSpPr>
          <p:spPr>
            <a:xfrm>
              <a:off x="6818254" y="6237312"/>
              <a:ext cx="1821331" cy="307777"/>
            </a:xfrm>
            <a:prstGeom prst="rect">
              <a:avLst/>
            </a:prstGeom>
          </p:spPr>
          <p:txBody>
            <a:bodyPr wrap="none">
              <a:spAutoFit/>
            </a:bodyPr>
            <a:lstStyle/>
            <a:p>
              <a:pPr algn="ctr">
                <a:spcBef>
                  <a:spcPct val="50000"/>
                </a:spcBef>
              </a:pPr>
              <a:r>
                <a:rPr lang="zh-CN" altLang="en-US" sz="1400" b="1" dirty="0" smtClean="0">
                  <a:latin typeface="+mn-ea"/>
                </a:rPr>
                <a:t>古柏（</a:t>
              </a:r>
              <a:r>
                <a:rPr lang="en-US" altLang="zh-CN" sz="1400" b="1" dirty="0" smtClean="0">
                  <a:latin typeface="+mn-ea"/>
                </a:rPr>
                <a:t>1906--1935</a:t>
              </a:r>
              <a:r>
                <a:rPr lang="zh-CN" altLang="en-US" sz="1400" b="1" dirty="0" smtClean="0">
                  <a:latin typeface="+mn-ea"/>
                </a:rPr>
                <a:t>） </a:t>
              </a:r>
            </a:p>
          </p:txBody>
        </p:sp>
        <p:pic>
          <p:nvPicPr>
            <p:cNvPr id="5128" name="Picture 8" descr="http://a3.att.hudong.com/61/16/01200000307188117521635117561_s.jpg"/>
            <p:cNvPicPr>
              <a:picLocks noChangeAspect="1" noChangeArrowheads="1"/>
            </p:cNvPicPr>
            <p:nvPr/>
          </p:nvPicPr>
          <p:blipFill>
            <a:blip r:embed="rId6" cstate="print"/>
            <a:srcRect/>
            <a:stretch>
              <a:fillRect/>
            </a:stretch>
          </p:blipFill>
          <p:spPr bwMode="auto">
            <a:xfrm>
              <a:off x="6732240" y="3573016"/>
              <a:ext cx="1944216" cy="2592288"/>
            </a:xfrm>
            <a:prstGeom prst="rect">
              <a:avLst/>
            </a:prstGeom>
            <a:noFill/>
          </p:spPr>
        </p:pic>
      </p:grpSp>
    </p:spTree>
  </p:cSld>
  <p:clrMapOvr>
    <a:masterClrMapping/>
  </p:clrMapOvr>
  <p:transition>
    <p:pull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矩形 533505"/>
          <p:cNvSpPr>
            <a:spLocks noRot="1" noChangeArrowheads="1"/>
          </p:cNvSpPr>
          <p:nvPr/>
        </p:nvSpPr>
        <p:spPr bwMode="auto">
          <a:xfrm>
            <a:off x="381000" y="533400"/>
            <a:ext cx="8540750" cy="1143000"/>
          </a:xfrm>
          <a:prstGeom prst="rect">
            <a:avLst/>
          </a:prstGeom>
          <a:noFill/>
          <a:ln w="9525">
            <a:noFill/>
            <a:miter lim="800000"/>
            <a:headEnd/>
            <a:tailEnd/>
          </a:ln>
        </p:spPr>
        <p:txBody>
          <a:bodyPr anchor="ctr"/>
          <a:lstStyle/>
          <a:p>
            <a:pPr>
              <a:spcBef>
                <a:spcPct val="0"/>
              </a:spcBef>
            </a:pPr>
            <a:endParaRPr lang="zh-CN" altLang="en-US" sz="2800" b="0">
              <a:latin typeface="黑体" pitchFamily="49" charset="-122"/>
              <a:ea typeface="黑体" pitchFamily="49" charset="-122"/>
            </a:endParaRPr>
          </a:p>
        </p:txBody>
      </p:sp>
      <p:sp>
        <p:nvSpPr>
          <p:cNvPr id="533507" name="文本框 533506"/>
          <p:cNvSpPr txBox="1">
            <a:spLocks noChangeArrowheads="1"/>
          </p:cNvSpPr>
          <p:nvPr/>
        </p:nvSpPr>
        <p:spPr bwMode="auto">
          <a:xfrm>
            <a:off x="323528" y="2060848"/>
            <a:ext cx="3384376" cy="3539430"/>
          </a:xfrm>
          <a:prstGeom prst="rect">
            <a:avLst/>
          </a:prstGeom>
          <a:solidFill>
            <a:schemeClr val="bg1"/>
          </a:solidFill>
          <a:ln w="9525">
            <a:noFill/>
            <a:miter lim="800000"/>
            <a:headEnd/>
            <a:tailEnd/>
          </a:ln>
        </p:spPr>
        <p:txBody>
          <a:bodyPr wrap="square">
            <a:spAutoFit/>
          </a:bodyPr>
          <a:lstStyle/>
          <a:p>
            <a:pPr>
              <a:spcBef>
                <a:spcPct val="50000"/>
              </a:spcBef>
            </a:pPr>
            <a:r>
              <a:rPr lang="zh-CN" altLang="en-US" sz="2800" b="1" dirty="0">
                <a:latin typeface="+mn-ea"/>
              </a:rPr>
              <a:t>王明“左”倾错误对中国革命造成了极其严重的后果。其中最大恶果是导致红军第五次反“围剿”失败，红军被迫退出南方根据地实行战略转移</a:t>
            </a:r>
            <a:r>
              <a:rPr lang="en-US" altLang="zh-CN" sz="2800" b="1" dirty="0">
                <a:latin typeface="+mn-ea"/>
              </a:rPr>
              <a:t>——</a:t>
            </a:r>
            <a:r>
              <a:rPr lang="zh-CN" altLang="en-US" sz="2800" b="1" dirty="0">
                <a:latin typeface="+mn-ea"/>
              </a:rPr>
              <a:t>长征。</a:t>
            </a:r>
          </a:p>
        </p:txBody>
      </p:sp>
      <p:sp>
        <p:nvSpPr>
          <p:cNvPr id="75779" name="矩形 533515"/>
          <p:cNvSpPr>
            <a:spLocks noChangeArrowheads="1"/>
          </p:cNvSpPr>
          <p:nvPr/>
        </p:nvSpPr>
        <p:spPr bwMode="auto">
          <a:xfrm>
            <a:off x="395288" y="476250"/>
            <a:ext cx="8229600" cy="792163"/>
          </a:xfrm>
          <a:prstGeom prst="rect">
            <a:avLst/>
          </a:prstGeom>
          <a:noFill/>
          <a:ln w="9525">
            <a:noFill/>
            <a:miter lim="800000"/>
            <a:headEnd/>
            <a:tailEnd/>
          </a:ln>
        </p:spPr>
        <p:txBody>
          <a:bodyPr/>
          <a:lstStyle/>
          <a:p>
            <a:pPr>
              <a:spcBef>
                <a:spcPct val="0"/>
              </a:spcBef>
            </a:pPr>
            <a:endParaRPr lang="zh-CN" altLang="en-US" sz="3600" b="0">
              <a:latin typeface="Garamond" pitchFamily="18" charset="0"/>
            </a:endParaRPr>
          </a:p>
        </p:txBody>
      </p:sp>
      <p:pic>
        <p:nvPicPr>
          <p:cNvPr id="533517" name="图片 533516" descr="133"/>
          <p:cNvPicPr>
            <a:picLocks noChangeAspect="1" noChangeArrowheads="1"/>
          </p:cNvPicPr>
          <p:nvPr/>
        </p:nvPicPr>
        <p:blipFill>
          <a:blip r:embed="rId3" cstate="print"/>
          <a:srcRect/>
          <a:stretch>
            <a:fillRect/>
          </a:stretch>
        </p:blipFill>
        <p:spPr bwMode="auto">
          <a:xfrm>
            <a:off x="4067944" y="2060848"/>
            <a:ext cx="4932363" cy="4005262"/>
          </a:xfrm>
          <a:prstGeom prst="rect">
            <a:avLst/>
          </a:prstGeom>
          <a:noFill/>
          <a:ln w="9525">
            <a:noFill/>
            <a:miter lim="800000"/>
            <a:headEnd/>
            <a:tailEnd/>
          </a:ln>
        </p:spPr>
      </p:pic>
      <p:sp>
        <p:nvSpPr>
          <p:cNvPr id="75781" name="矩形 533517"/>
          <p:cNvSpPr>
            <a:spLocks noChangeArrowheads="1"/>
          </p:cNvSpPr>
          <p:nvPr/>
        </p:nvSpPr>
        <p:spPr bwMode="auto">
          <a:xfrm>
            <a:off x="251520" y="277813"/>
            <a:ext cx="8435280" cy="1206500"/>
          </a:xfrm>
          <a:prstGeom prst="rect">
            <a:avLst/>
          </a:prstGeom>
          <a:noFill/>
          <a:ln w="9525">
            <a:noFill/>
            <a:miter lim="800000"/>
            <a:headEnd/>
            <a:tailEnd/>
          </a:ln>
        </p:spPr>
        <p:txBody>
          <a:bodyPr/>
          <a:lstStyle/>
          <a:p>
            <a:pPr>
              <a:spcBef>
                <a:spcPct val="0"/>
              </a:spcBef>
            </a:pPr>
            <a:r>
              <a:rPr lang="zh-CN" altLang="en-US" sz="4000" b="1" dirty="0">
                <a:latin typeface="Garamond" pitchFamily="18" charset="0"/>
              </a:rPr>
              <a:t>（</a:t>
            </a:r>
            <a:r>
              <a:rPr lang="en-US" altLang="zh-CN" sz="4000" b="1" dirty="0">
                <a:latin typeface="Garamond" pitchFamily="18" charset="0"/>
              </a:rPr>
              <a:t>4 </a:t>
            </a:r>
            <a:r>
              <a:rPr lang="zh-CN" altLang="en-US" sz="4000" b="1" dirty="0">
                <a:latin typeface="Garamond" pitchFamily="18" charset="0"/>
              </a:rPr>
              <a:t>） 红 军 第 五 次 反 “ 围 剿 ” 失 败</a:t>
            </a: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33507"/>
                                        </p:tgtEl>
                                        <p:attrNameLst>
                                          <p:attrName>style.visibility</p:attrName>
                                        </p:attrNameLst>
                                      </p:cBhvr>
                                      <p:to>
                                        <p:strVal val="visible"/>
                                      </p:to>
                                    </p:set>
                                    <p:animEffect transition="in" filter="slide(fromLeft)">
                                      <p:cBhvr>
                                        <p:cTn id="7" dur="500"/>
                                        <p:tgtEl>
                                          <p:spTgt spid="53350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533517"/>
                                        </p:tgtEl>
                                        <p:attrNameLst>
                                          <p:attrName>style.visibility</p:attrName>
                                        </p:attrNameLst>
                                      </p:cBhvr>
                                      <p:to>
                                        <p:strVal val="visible"/>
                                      </p:to>
                                    </p:set>
                                    <p:anim calcmode="lin" valueType="num">
                                      <p:cBhvr>
                                        <p:cTn id="12" dur="500" fill="hold"/>
                                        <p:tgtEl>
                                          <p:spTgt spid="533517"/>
                                        </p:tgtEl>
                                        <p:attrNameLst>
                                          <p:attrName>ppt_w</p:attrName>
                                        </p:attrNameLst>
                                      </p:cBhvr>
                                      <p:tavLst>
                                        <p:tav tm="0">
                                          <p:val>
                                            <p:fltVal val="0"/>
                                          </p:val>
                                        </p:tav>
                                        <p:tav tm="100000">
                                          <p:val>
                                            <p:strVal val="#ppt_w"/>
                                          </p:val>
                                        </p:tav>
                                      </p:tavLst>
                                    </p:anim>
                                    <p:anim calcmode="lin" valueType="num">
                                      <p:cBhvr>
                                        <p:cTn id="13" dur="500" fill="hold"/>
                                        <p:tgtEl>
                                          <p:spTgt spid="53351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533517"/>
                                        </p:tgtEl>
                                      </p:cBhvr>
                                    </p:animEffect>
                                    <p:set>
                                      <p:cBhvr>
                                        <p:cTn id="18" dur="1" fill="hold">
                                          <p:stCondLst>
                                            <p:cond delay="499"/>
                                          </p:stCondLst>
                                        </p:cTn>
                                        <p:tgtEl>
                                          <p:spTgt spid="5335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文本占位符 496642"/>
          <p:cNvSpPr>
            <a:spLocks noGrp="1" noChangeArrowheads="1"/>
          </p:cNvSpPr>
          <p:nvPr>
            <p:ph sz="quarter" idx="1"/>
          </p:nvPr>
        </p:nvSpPr>
        <p:spPr>
          <a:xfrm>
            <a:off x="395536" y="1988840"/>
            <a:ext cx="3095947" cy="3887688"/>
          </a:xfrm>
          <a:solidFill>
            <a:srgbClr val="FFFFFF"/>
          </a:solidFill>
        </p:spPr>
        <p:txBody>
          <a:bodyPr>
            <a:normAutofit/>
          </a:bodyPr>
          <a:lstStyle/>
          <a:p>
            <a:pPr>
              <a:lnSpc>
                <a:spcPct val="80000"/>
              </a:lnSpc>
            </a:pPr>
            <a:r>
              <a:rPr lang="en-US" altLang="zh-CN" sz="2400" b="1" dirty="0" smtClean="0">
                <a:solidFill>
                  <a:schemeClr val="tx2"/>
                </a:solidFill>
                <a:latin typeface="华文新魏" pitchFamily="2" charset="-122"/>
                <a:ea typeface="华文新魏" pitchFamily="2" charset="-122"/>
              </a:rPr>
              <a:t>1934</a:t>
            </a:r>
            <a:r>
              <a:rPr lang="zh-CN" altLang="en-US" sz="2400" b="1" dirty="0" smtClean="0">
                <a:solidFill>
                  <a:schemeClr val="tx2"/>
                </a:solidFill>
                <a:latin typeface="华文新魏" pitchFamily="2" charset="-122"/>
                <a:ea typeface="华文新魏" pitchFamily="2" charset="-122"/>
              </a:rPr>
              <a:t>年</a:t>
            </a:r>
            <a:r>
              <a:rPr lang="en-US" altLang="zh-CN" sz="2400" b="1" dirty="0" smtClean="0">
                <a:solidFill>
                  <a:schemeClr val="tx2"/>
                </a:solidFill>
                <a:latin typeface="华文新魏" pitchFamily="2" charset="-122"/>
                <a:ea typeface="华文新魏" pitchFamily="2" charset="-122"/>
              </a:rPr>
              <a:t>10</a:t>
            </a:r>
            <a:r>
              <a:rPr lang="zh-CN" altLang="en-US" sz="2400" b="1" dirty="0" smtClean="0">
                <a:solidFill>
                  <a:schemeClr val="tx2"/>
                </a:solidFill>
                <a:latin typeface="华文新魏" pitchFamily="2" charset="-122"/>
                <a:ea typeface="华文新魏" pitchFamily="2" charset="-122"/>
              </a:rPr>
              <a:t>月，中央机关和中央红军撤离根据地，开始长征。</a:t>
            </a:r>
          </a:p>
          <a:p>
            <a:pPr>
              <a:lnSpc>
                <a:spcPct val="80000"/>
              </a:lnSpc>
            </a:pPr>
            <a:r>
              <a:rPr lang="en-US" altLang="zh-CN" sz="2400" b="1" dirty="0" smtClean="0">
                <a:solidFill>
                  <a:schemeClr val="tx2"/>
                </a:solidFill>
                <a:latin typeface="华文新魏" pitchFamily="2" charset="-122"/>
                <a:ea typeface="华文新魏" pitchFamily="2" charset="-122"/>
              </a:rPr>
              <a:t>1935</a:t>
            </a:r>
            <a:r>
              <a:rPr lang="zh-CN" altLang="en-US" sz="2400" b="1" dirty="0" smtClean="0">
                <a:solidFill>
                  <a:schemeClr val="tx2"/>
                </a:solidFill>
                <a:latin typeface="华文新魏" pitchFamily="2" charset="-122"/>
                <a:ea typeface="华文新魏" pitchFamily="2" charset="-122"/>
              </a:rPr>
              <a:t>年</a:t>
            </a:r>
            <a:r>
              <a:rPr lang="en-US" altLang="zh-CN" sz="2400" b="1" dirty="0" smtClean="0">
                <a:solidFill>
                  <a:schemeClr val="tx2"/>
                </a:solidFill>
                <a:latin typeface="华文新魏" pitchFamily="2" charset="-122"/>
                <a:ea typeface="华文新魏" pitchFamily="2" charset="-122"/>
              </a:rPr>
              <a:t>3</a:t>
            </a:r>
            <a:r>
              <a:rPr lang="zh-CN" altLang="en-US" sz="2400" b="1" dirty="0" smtClean="0">
                <a:solidFill>
                  <a:schemeClr val="tx2"/>
                </a:solidFill>
                <a:latin typeface="华文新魏" pitchFamily="2" charset="-122"/>
                <a:ea typeface="华文新魏" pitchFamily="2" charset="-122"/>
              </a:rPr>
              <a:t>、</a:t>
            </a:r>
            <a:r>
              <a:rPr lang="en-US" altLang="zh-CN" sz="2400" b="1" dirty="0" smtClean="0">
                <a:solidFill>
                  <a:schemeClr val="tx2"/>
                </a:solidFill>
                <a:latin typeface="华文新魏" pitchFamily="2" charset="-122"/>
                <a:ea typeface="华文新魏" pitchFamily="2" charset="-122"/>
              </a:rPr>
              <a:t>4</a:t>
            </a:r>
            <a:r>
              <a:rPr lang="zh-CN" altLang="en-US" sz="2400" b="1" dirty="0" smtClean="0">
                <a:solidFill>
                  <a:schemeClr val="tx2"/>
                </a:solidFill>
                <a:latin typeface="华文新魏" pitchFamily="2" charset="-122"/>
                <a:ea typeface="华文新魏" pitchFamily="2" charset="-122"/>
              </a:rPr>
              <a:t>月，红四方面军从川陕根据地出发长征。</a:t>
            </a:r>
            <a:endParaRPr lang="en-US" altLang="zh-CN" sz="2400" b="1" dirty="0" smtClean="0">
              <a:solidFill>
                <a:schemeClr val="tx2"/>
              </a:solidFill>
              <a:latin typeface="华文新魏" pitchFamily="2" charset="-122"/>
              <a:ea typeface="华文新魏" pitchFamily="2" charset="-122"/>
            </a:endParaRPr>
          </a:p>
          <a:p>
            <a:pPr>
              <a:lnSpc>
                <a:spcPct val="80000"/>
              </a:lnSpc>
            </a:pPr>
            <a:r>
              <a:rPr lang="en-US" altLang="zh-CN" sz="2400" b="1" dirty="0" smtClean="0">
                <a:solidFill>
                  <a:schemeClr val="tx2"/>
                </a:solidFill>
                <a:latin typeface="华文新魏" pitchFamily="2" charset="-122"/>
                <a:ea typeface="华文新魏" pitchFamily="2" charset="-122"/>
              </a:rPr>
              <a:t>11</a:t>
            </a:r>
            <a:r>
              <a:rPr lang="zh-CN" altLang="en-US" sz="2400" b="1" dirty="0" smtClean="0">
                <a:solidFill>
                  <a:schemeClr val="tx2"/>
                </a:solidFill>
                <a:latin typeface="华文新魏" pitchFamily="2" charset="-122"/>
                <a:ea typeface="华文新魏" pitchFamily="2" charset="-122"/>
              </a:rPr>
              <a:t>月，红二、六军团（后组成红二方面军）从湘鄂川黔根据地出发长征。</a:t>
            </a:r>
            <a:endParaRPr lang="zh-CN" altLang="en-US" sz="2400" dirty="0" smtClean="0">
              <a:solidFill>
                <a:schemeClr val="tx2"/>
              </a:solidFill>
              <a:latin typeface="华文新魏" pitchFamily="2" charset="-122"/>
              <a:ea typeface="华文新魏" pitchFamily="2" charset="-122"/>
            </a:endParaRPr>
          </a:p>
        </p:txBody>
      </p:sp>
      <p:sp>
        <p:nvSpPr>
          <p:cNvPr id="496645" name="矩形 496644"/>
          <p:cNvSpPr/>
          <p:nvPr/>
        </p:nvSpPr>
        <p:spPr>
          <a:xfrm>
            <a:off x="395288" y="260351"/>
            <a:ext cx="8229600" cy="864394"/>
          </a:xfrm>
          <a:prstGeom prst="rect">
            <a:avLst/>
          </a:prstGeom>
          <a:noFill/>
          <a:ln w="9525">
            <a:noFill/>
            <a:miter/>
          </a:ln>
        </p:spPr>
        <p:txBody>
          <a:bodyPr/>
          <a:lstStyle>
            <a:lvl1pPr marL="0" lvl="0" indent="0" algn="l" defTabSz="914400" eaLnBrk="1" fontAlgn="base" latinLnBrk="0" hangingPunct="1">
              <a:spcBef>
                <a:spcPct val="0"/>
              </a:spcBef>
              <a:spcAft>
                <a:spcPct val="0"/>
              </a:spcAft>
              <a:buClr>
                <a:srgbClr val="000000"/>
              </a:buClr>
              <a:buNone/>
              <a:defRPr sz="4200" b="0" i="0" u="none" kern="1200" baseline="0">
                <a:solidFill>
                  <a:schemeClr val="tx2"/>
                </a:solidFill>
                <a:latin typeface="Garamond" pitchFamily="18" charset="0"/>
                <a:ea typeface="宋体" pitchFamily="2" charset="-122"/>
              </a:defRPr>
            </a:lvl1pPr>
          </a:lstStyle>
          <a:p>
            <a:r>
              <a:rPr lang="zh-CN" altLang="en-US" b="1" noProof="1">
                <a:effectLst>
                  <a:outerShdw blurRad="38100" dist="38100" dir="2700000">
                    <a:srgbClr val="C0C0C0"/>
                  </a:outerShdw>
                </a:effectLst>
                <a:latin typeface="华文新魏" pitchFamily="2" charset="-122"/>
                <a:ea typeface="华文新魏" pitchFamily="2" charset="-122"/>
                <a:cs typeface="+mn-ea"/>
              </a:rPr>
              <a:t>（二）中国革命的历史性转折</a:t>
            </a:r>
            <a:endParaRPr lang="zh-CN" altLang="en-US" b="1" noProof="1">
              <a:effectLst>
                <a:outerShdw blurRad="38100" dist="38100" dir="2700000">
                  <a:srgbClr val="C0C0C0"/>
                </a:outerShdw>
              </a:effectLst>
              <a:latin typeface="华文新魏" pitchFamily="2" charset="-122"/>
              <a:ea typeface="华文新魏" pitchFamily="2" charset="-122"/>
            </a:endParaRPr>
          </a:p>
        </p:txBody>
      </p:sp>
      <p:pic>
        <p:nvPicPr>
          <p:cNvPr id="77840" name="图片 496649" descr="红军长征图"/>
          <p:cNvPicPr>
            <a:picLocks noChangeAspect="1" noChangeArrowheads="1"/>
          </p:cNvPicPr>
          <p:nvPr/>
        </p:nvPicPr>
        <p:blipFill>
          <a:blip r:embed="rId2" cstate="print"/>
          <a:srcRect/>
          <a:stretch>
            <a:fillRect/>
          </a:stretch>
        </p:blipFill>
        <p:spPr bwMode="auto">
          <a:xfrm>
            <a:off x="3419872" y="2132856"/>
            <a:ext cx="5508625" cy="4211638"/>
          </a:xfrm>
          <a:prstGeom prst="rect">
            <a:avLst/>
          </a:prstGeom>
          <a:noFill/>
          <a:ln w="9525">
            <a:noFill/>
            <a:miter lim="800000"/>
            <a:headEnd/>
            <a:tailEnd/>
          </a:ln>
        </p:spPr>
      </p:pic>
      <p:sp>
        <p:nvSpPr>
          <p:cNvPr id="7" name="标题 496641"/>
          <p:cNvSpPr>
            <a:spLocks noGrp="1" noChangeArrowheads="1"/>
          </p:cNvSpPr>
          <p:nvPr>
            <p:ph type="title"/>
          </p:nvPr>
        </p:nvSpPr>
        <p:spPr>
          <a:xfrm>
            <a:off x="323528" y="1196752"/>
            <a:ext cx="7797304" cy="708025"/>
          </a:xfrm>
          <a:solidFill>
            <a:srgbClr val="FFFFFF"/>
          </a:solidFill>
          <a:ln>
            <a:solidFill>
              <a:srgbClr val="FFFFFF"/>
            </a:solidFill>
          </a:ln>
        </p:spPr>
        <p:txBody>
          <a:bodyPr>
            <a:noAutofit/>
          </a:bodyPr>
          <a:lstStyle/>
          <a:p>
            <a:r>
              <a:rPr lang="en-US" altLang="zh-CN" sz="4200" b="1" noProof="1" smtClean="0">
                <a:solidFill>
                  <a:schemeClr val="tx2"/>
                </a:solidFill>
                <a:effectLst>
                  <a:outerShdw blurRad="38100" dist="38100" dir="2700000">
                    <a:srgbClr val="C0C0C0"/>
                  </a:outerShdw>
                </a:effectLst>
                <a:latin typeface="华文新魏" pitchFamily="2" charset="-122"/>
                <a:ea typeface="华文新魏" pitchFamily="2" charset="-122"/>
                <a:cs typeface="+mn-ea"/>
              </a:rPr>
              <a:t>1</a:t>
            </a:r>
            <a:r>
              <a:rPr lang="zh-CN" altLang="en-US" sz="4200" b="1" noProof="1" smtClean="0">
                <a:solidFill>
                  <a:schemeClr val="tx2"/>
                </a:solidFill>
                <a:effectLst>
                  <a:outerShdw blurRad="38100" dist="38100" dir="2700000">
                    <a:srgbClr val="C0C0C0"/>
                  </a:outerShdw>
                </a:effectLst>
                <a:latin typeface="华文新魏" pitchFamily="2" charset="-122"/>
                <a:ea typeface="华文新魏" pitchFamily="2" charset="-122"/>
                <a:cs typeface="+mn-ea"/>
              </a:rPr>
              <a:t>、红军长征初期的损失</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467544" y="3717032"/>
            <a:ext cx="4536504" cy="2736304"/>
            <a:chOff x="1187624" y="4509120"/>
            <a:chExt cx="3634880" cy="1440160"/>
          </a:xfrm>
        </p:grpSpPr>
        <p:pic>
          <p:nvPicPr>
            <p:cNvPr id="253955" name="Picture 3" descr="C:\Users\Lenovo\Desktop\微信图片_20171213125451.jpg"/>
            <p:cNvPicPr>
              <a:picLocks noChangeAspect="1" noChangeArrowheads="1"/>
            </p:cNvPicPr>
            <p:nvPr/>
          </p:nvPicPr>
          <p:blipFill>
            <a:blip r:embed="rId2" cstate="print"/>
            <a:srcRect/>
            <a:stretch>
              <a:fillRect/>
            </a:stretch>
          </p:blipFill>
          <p:spPr bwMode="auto">
            <a:xfrm>
              <a:off x="1187624" y="4509120"/>
              <a:ext cx="1714667" cy="1440160"/>
            </a:xfrm>
            <a:prstGeom prst="rect">
              <a:avLst/>
            </a:prstGeom>
            <a:noFill/>
          </p:spPr>
        </p:pic>
        <p:pic>
          <p:nvPicPr>
            <p:cNvPr id="253956" name="Picture 4" descr="C:\Users\Lenovo\Desktop\微信图片_20171213125458.jpg"/>
            <p:cNvPicPr>
              <a:picLocks noChangeAspect="1" noChangeArrowheads="1"/>
            </p:cNvPicPr>
            <p:nvPr/>
          </p:nvPicPr>
          <p:blipFill>
            <a:blip r:embed="rId3" cstate="print"/>
            <a:srcRect/>
            <a:stretch>
              <a:fillRect/>
            </a:stretch>
          </p:blipFill>
          <p:spPr bwMode="auto">
            <a:xfrm>
              <a:off x="2915816" y="4509120"/>
              <a:ext cx="1906688" cy="1430016"/>
            </a:xfrm>
            <a:prstGeom prst="rect">
              <a:avLst/>
            </a:prstGeom>
            <a:noFill/>
          </p:spPr>
        </p:pic>
      </p:grpSp>
      <p:sp>
        <p:nvSpPr>
          <p:cNvPr id="12" name="云形标注 11"/>
          <p:cNvSpPr/>
          <p:nvPr/>
        </p:nvSpPr>
        <p:spPr>
          <a:xfrm>
            <a:off x="4572000" y="476672"/>
            <a:ext cx="4104456" cy="3384376"/>
          </a:xfrm>
          <a:prstGeom prst="cloudCallout">
            <a:avLst>
              <a:gd name="adj1" fmla="val -78671"/>
              <a:gd name="adj2" fmla="val 827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67544" y="404664"/>
            <a:ext cx="3384375" cy="2908043"/>
            <a:chOff x="539552" y="1628800"/>
            <a:chExt cx="3384375" cy="2653504"/>
          </a:xfrm>
        </p:grpSpPr>
        <p:pic>
          <p:nvPicPr>
            <p:cNvPr id="253954" name="Picture 2" descr="C:\Users\Lenovo\Desktop\微信图片_20171213125440.jpg"/>
            <p:cNvPicPr>
              <a:picLocks noChangeAspect="1" noChangeArrowheads="1"/>
            </p:cNvPicPr>
            <p:nvPr/>
          </p:nvPicPr>
          <p:blipFill>
            <a:blip r:embed="rId4" cstate="print"/>
            <a:srcRect/>
            <a:stretch>
              <a:fillRect/>
            </a:stretch>
          </p:blipFill>
          <p:spPr bwMode="auto">
            <a:xfrm>
              <a:off x="539552" y="1628800"/>
              <a:ext cx="3384375" cy="2236207"/>
            </a:xfrm>
            <a:prstGeom prst="rect">
              <a:avLst/>
            </a:prstGeom>
            <a:noFill/>
          </p:spPr>
        </p:pic>
        <p:sp>
          <p:nvSpPr>
            <p:cNvPr id="8" name="矩形 7"/>
            <p:cNvSpPr/>
            <p:nvPr/>
          </p:nvSpPr>
          <p:spPr>
            <a:xfrm>
              <a:off x="539552" y="3861048"/>
              <a:ext cx="3312368" cy="421256"/>
            </a:xfrm>
            <a:prstGeom prst="rect">
              <a:avLst/>
            </a:prstGeom>
            <a:solidFill>
              <a:schemeClr val="bg1"/>
            </a:solidFill>
          </p:spPr>
          <p:txBody>
            <a:bodyPr wrap="square" lIns="91440" tIns="45720" rIns="91440" bIns="45720">
              <a:spAutoFit/>
            </a:bodyPr>
            <a:lstStyle/>
            <a:p>
              <a:pPr algn="ctr"/>
              <a:r>
                <a:rPr lang="zh-CN" altLang="en-US" sz="2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红五军团  </a:t>
              </a:r>
              <a:r>
                <a:rPr lang="zh-CN" altLang="en-US" sz="2000" b="1" cap="all" spc="0" dirty="0" smtClean="0">
                  <a:ln w="9000" cmpd="sng">
                    <a:solidFill>
                      <a:schemeClr val="accent4">
                        <a:shade val="50000"/>
                        <a:satMod val="120000"/>
                      </a:schemeClr>
                    </a:solidFill>
                    <a:prstDash val="solid"/>
                  </a:ln>
                  <a:effectLst>
                    <a:reflection blurRad="12700" stA="28000" endPos="45000" dist="1000" dir="5400000" sy="-100000" algn="bl" rotWithShape="0"/>
                  </a:effectLst>
                </a:rPr>
                <a:t>董振堂  刘伯承</a:t>
              </a:r>
              <a:endParaRPr lang="zh-CN" altLang="en-US" sz="2000" b="1" cap="all" spc="0" dirty="0">
                <a:ln w="9000" cmpd="sng">
                  <a:solidFill>
                    <a:schemeClr val="accent4">
                      <a:shade val="50000"/>
                      <a:satMod val="120000"/>
                    </a:schemeClr>
                  </a:solidFill>
                  <a:prstDash val="solid"/>
                </a:ln>
                <a:effectLst>
                  <a:reflection blurRad="12700" stA="28000" endPos="45000" dist="1000" dir="5400000" sy="-100000" algn="bl" rotWithShape="0"/>
                </a:effectLst>
              </a:endParaRPr>
            </a:p>
          </p:txBody>
        </p:sp>
      </p:grpSp>
      <p:sp>
        <p:nvSpPr>
          <p:cNvPr id="11" name="内容占位符 2"/>
          <p:cNvSpPr>
            <a:spLocks noGrp="1"/>
          </p:cNvSpPr>
          <p:nvPr>
            <p:ph sz="quarter" idx="1"/>
          </p:nvPr>
        </p:nvSpPr>
        <p:spPr>
          <a:xfrm>
            <a:off x="5220072" y="836712"/>
            <a:ext cx="3106688" cy="2662808"/>
          </a:xfrm>
        </p:spPr>
        <p:txBody>
          <a:bodyPr>
            <a:normAutofit fontScale="85000" lnSpcReduction="20000"/>
          </a:bodyPr>
          <a:lstStyle/>
          <a:p>
            <a:r>
              <a:rPr lang="zh-CN" altLang="en-US" b="1" dirty="0" smtClean="0"/>
              <a:t>不要认为中央苏区丢了，革命就失败了，我们有信心革命一定能够成功。红五军团是掩护军委纵队的后卫部队，我们要准备付出牺牲，要不惜一切代价来保证军委纵队的安全。</a:t>
            </a:r>
            <a:endParaRPr lang="zh-CN" altLang="en-US" b="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sz="quarter" idx="1"/>
          </p:nvPr>
        </p:nvSpPr>
        <p:spPr>
          <a:xfrm>
            <a:off x="251520" y="4365104"/>
            <a:ext cx="3960440" cy="2160240"/>
          </a:xfrm>
        </p:spPr>
        <p:txBody>
          <a:bodyPr>
            <a:normAutofit/>
          </a:bodyPr>
          <a:lstStyle/>
          <a:p>
            <a:r>
              <a:rPr lang="en-US" altLang="zh-CN" sz="2000" b="1" dirty="0" smtClean="0">
                <a:latin typeface="+mn-ea"/>
              </a:rPr>
              <a:t>1934</a:t>
            </a:r>
            <a:r>
              <a:rPr lang="zh-CN" altLang="en-US" sz="2000" b="1" dirty="0" smtClean="0">
                <a:latin typeface="+mn-ea"/>
              </a:rPr>
              <a:t>年</a:t>
            </a:r>
            <a:r>
              <a:rPr lang="en-US" altLang="zh-CN" sz="2000" b="1" dirty="0" smtClean="0">
                <a:latin typeface="+mn-ea"/>
              </a:rPr>
              <a:t>11</a:t>
            </a:r>
            <a:r>
              <a:rPr lang="zh-CN" altLang="en-US" sz="2000" b="1" dirty="0" smtClean="0">
                <a:latin typeface="+mn-ea"/>
              </a:rPr>
              <a:t>月</a:t>
            </a:r>
            <a:r>
              <a:rPr lang="en-US" altLang="zh-CN" sz="2000" b="1" dirty="0" smtClean="0">
                <a:latin typeface="+mn-ea"/>
              </a:rPr>
              <a:t>27</a:t>
            </a:r>
            <a:r>
              <a:rPr lang="zh-CN" altLang="en-US" sz="2000" b="1" dirty="0" smtClean="0">
                <a:latin typeface="+mn-ea"/>
              </a:rPr>
              <a:t>日至</a:t>
            </a:r>
            <a:r>
              <a:rPr lang="en-US" altLang="zh-CN" sz="2000" b="1" dirty="0" smtClean="0">
                <a:latin typeface="+mn-ea"/>
              </a:rPr>
              <a:t>12</a:t>
            </a:r>
            <a:r>
              <a:rPr lang="zh-CN" altLang="en-US" sz="2000" b="1" dirty="0" smtClean="0">
                <a:latin typeface="+mn-ea"/>
              </a:rPr>
              <a:t>月</a:t>
            </a:r>
            <a:r>
              <a:rPr lang="en-US" altLang="zh-CN" sz="2000" b="1" dirty="0" smtClean="0">
                <a:latin typeface="+mn-ea"/>
              </a:rPr>
              <a:t>1</a:t>
            </a:r>
            <a:r>
              <a:rPr lang="zh-CN" altLang="en-US" sz="2000" b="1" dirty="0" smtClean="0">
                <a:latin typeface="+mn-ea"/>
              </a:rPr>
              <a:t>日，中央红军苦战五昼夜，强渡湘江，突破了国民党军的第四道封锁线。中央红军付出了极为惨重的代价</a:t>
            </a:r>
            <a:r>
              <a:rPr lang="en-US" altLang="zh-CN" sz="2000" b="1" dirty="0" smtClean="0">
                <a:latin typeface="+mn-ea"/>
              </a:rPr>
              <a:t>,</a:t>
            </a:r>
            <a:r>
              <a:rPr lang="zh-CN" altLang="en-US" sz="2000" b="1" dirty="0" smtClean="0">
                <a:latin typeface="+mn-ea"/>
              </a:rPr>
              <a:t>由长征出发时的</a:t>
            </a:r>
            <a:r>
              <a:rPr lang="en-US" altLang="zh-CN" sz="2000" b="1" dirty="0" smtClean="0">
                <a:latin typeface="+mn-ea"/>
              </a:rPr>
              <a:t>8.6</a:t>
            </a:r>
            <a:r>
              <a:rPr lang="zh-CN" altLang="en-US" sz="2000" b="1" dirty="0" smtClean="0">
                <a:latin typeface="+mn-ea"/>
              </a:rPr>
              <a:t>万人锐减至</a:t>
            </a:r>
            <a:r>
              <a:rPr lang="en-US" altLang="zh-CN" sz="2000" b="1" dirty="0" smtClean="0">
                <a:latin typeface="+mn-ea"/>
              </a:rPr>
              <a:t>3</a:t>
            </a:r>
            <a:r>
              <a:rPr lang="zh-CN" altLang="en-US" sz="2000" b="1" dirty="0" smtClean="0">
                <a:latin typeface="+mn-ea"/>
              </a:rPr>
              <a:t>万余人。</a:t>
            </a:r>
            <a:endParaRPr lang="zh-CN" altLang="en-US" sz="2000" b="1" dirty="0">
              <a:latin typeface="+mn-ea"/>
            </a:endParaRPr>
          </a:p>
        </p:txBody>
      </p:sp>
      <p:pic>
        <p:nvPicPr>
          <p:cNvPr id="129025" name="Picture 1"/>
          <p:cNvPicPr>
            <a:picLocks noChangeAspect="1" noChangeArrowheads="1"/>
          </p:cNvPicPr>
          <p:nvPr/>
        </p:nvPicPr>
        <p:blipFill>
          <a:blip r:embed="rId2" cstate="print"/>
          <a:srcRect/>
          <a:stretch>
            <a:fillRect/>
          </a:stretch>
        </p:blipFill>
        <p:spPr bwMode="auto">
          <a:xfrm>
            <a:off x="467544" y="188640"/>
            <a:ext cx="4211960" cy="3158970"/>
          </a:xfrm>
          <a:prstGeom prst="rect">
            <a:avLst/>
          </a:prstGeom>
          <a:noFill/>
          <a:ln w="9525">
            <a:noFill/>
            <a:miter lim="800000"/>
            <a:headEnd/>
            <a:tailEnd/>
          </a:ln>
        </p:spPr>
      </p:pic>
      <p:sp>
        <p:nvSpPr>
          <p:cNvPr id="6" name="标题 5"/>
          <p:cNvSpPr>
            <a:spLocks noGrp="1"/>
          </p:cNvSpPr>
          <p:nvPr>
            <p:ph type="title"/>
          </p:nvPr>
        </p:nvSpPr>
        <p:spPr>
          <a:xfrm>
            <a:off x="611560" y="3645024"/>
            <a:ext cx="2232248" cy="634082"/>
          </a:xfrm>
        </p:spPr>
        <p:txBody>
          <a:bodyPr>
            <a:normAutofit fontScale="90000"/>
          </a:bodyPr>
          <a:lstStyle/>
          <a:p>
            <a:r>
              <a:rPr lang="zh-CN" altLang="en-US" b="1" dirty="0" smtClean="0"/>
              <a:t>血战湘江</a:t>
            </a:r>
            <a:endParaRPr lang="zh-CN" altLang="en-US" b="1" dirty="0"/>
          </a:p>
        </p:txBody>
      </p:sp>
      <p:grpSp>
        <p:nvGrpSpPr>
          <p:cNvPr id="8" name="组合 7"/>
          <p:cNvGrpSpPr/>
          <p:nvPr/>
        </p:nvGrpSpPr>
        <p:grpSpPr>
          <a:xfrm>
            <a:off x="5652120" y="260648"/>
            <a:ext cx="2339102" cy="2797279"/>
            <a:chOff x="539552" y="260648"/>
            <a:chExt cx="2339102" cy="2797279"/>
          </a:xfrm>
        </p:grpSpPr>
        <p:sp>
          <p:nvSpPr>
            <p:cNvPr id="9" name="矩形 8"/>
            <p:cNvSpPr/>
            <p:nvPr/>
          </p:nvSpPr>
          <p:spPr>
            <a:xfrm>
              <a:off x="539552" y="2780928"/>
              <a:ext cx="2339102" cy="276999"/>
            </a:xfrm>
            <a:prstGeom prst="rect">
              <a:avLst/>
            </a:prstGeom>
          </p:spPr>
          <p:txBody>
            <a:bodyPr wrap="none">
              <a:spAutoFit/>
            </a:bodyPr>
            <a:lstStyle/>
            <a:p>
              <a:r>
                <a:rPr lang="zh-CN" altLang="en-US" sz="1200" b="1" dirty="0" smtClean="0"/>
                <a:t>红军长征路上牺牲的第一位师长</a:t>
              </a:r>
              <a:endParaRPr lang="zh-CN" altLang="en-US" sz="1200" b="1" dirty="0"/>
            </a:p>
          </p:txBody>
        </p:sp>
        <p:sp>
          <p:nvSpPr>
            <p:cNvPr id="10" name="矩形 9"/>
            <p:cNvSpPr/>
            <p:nvPr/>
          </p:nvSpPr>
          <p:spPr>
            <a:xfrm>
              <a:off x="1043608" y="2564904"/>
              <a:ext cx="1512168" cy="276999"/>
            </a:xfrm>
            <a:prstGeom prst="rect">
              <a:avLst/>
            </a:prstGeom>
          </p:spPr>
          <p:txBody>
            <a:bodyPr wrap="square">
              <a:spAutoFit/>
            </a:bodyPr>
            <a:lstStyle/>
            <a:p>
              <a:r>
                <a:rPr lang="zh-CN" altLang="en-US" sz="1200" b="1" dirty="0" smtClean="0">
                  <a:latin typeface="+mn-ea"/>
                </a:rPr>
                <a:t>洪超（</a:t>
              </a:r>
              <a:r>
                <a:rPr lang="en-US" altLang="zh-CN" sz="1200" b="1" dirty="0" smtClean="0">
                  <a:latin typeface="+mn-ea"/>
                </a:rPr>
                <a:t>1909--1934</a:t>
              </a:r>
              <a:r>
                <a:rPr lang="zh-CN" altLang="en-US" sz="1200" b="1" dirty="0" smtClean="0">
                  <a:latin typeface="+mn-ea"/>
                </a:rPr>
                <a:t>）</a:t>
              </a:r>
            </a:p>
          </p:txBody>
        </p:sp>
        <p:pic>
          <p:nvPicPr>
            <p:cNvPr id="11" name="Picture 14" descr="http://p1.so.qhmsg.com/bdr/_240_/t01507b53e24a5b6f76.jpg"/>
            <p:cNvPicPr>
              <a:picLocks noChangeAspect="1" noChangeArrowheads="1"/>
            </p:cNvPicPr>
            <p:nvPr/>
          </p:nvPicPr>
          <p:blipFill>
            <a:blip r:embed="rId3" cstate="print"/>
            <a:srcRect/>
            <a:stretch>
              <a:fillRect/>
            </a:stretch>
          </p:blipFill>
          <p:spPr bwMode="auto">
            <a:xfrm>
              <a:off x="827584" y="260648"/>
              <a:ext cx="1714500" cy="2286001"/>
            </a:xfrm>
            <a:prstGeom prst="rect">
              <a:avLst/>
            </a:prstGeom>
            <a:noFill/>
          </p:spPr>
        </p:pic>
      </p:grpSp>
      <p:pic>
        <p:nvPicPr>
          <p:cNvPr id="130050" name="Picture 2" descr="https://timgsa.baidu.com/timg?image&amp;quality=80&amp;size=b9999_10000&amp;sec=1527177502018&amp;di=2db1e46e2758970bd9e3573e4410702c&amp;imgtype=0&amp;src=http%3A%2F%2Fs14.sinaimg.cn%2Fmw690%2F003vlg2yzy75o4gQ5mBed%26690"/>
          <p:cNvPicPr>
            <a:picLocks noChangeAspect="1" noChangeArrowheads="1"/>
          </p:cNvPicPr>
          <p:nvPr/>
        </p:nvPicPr>
        <p:blipFill>
          <a:blip r:embed="rId4" cstate="print"/>
          <a:srcRect/>
          <a:stretch>
            <a:fillRect/>
          </a:stretch>
        </p:blipFill>
        <p:spPr bwMode="auto">
          <a:xfrm>
            <a:off x="4355976" y="3356992"/>
            <a:ext cx="4646916" cy="331236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标题 382979"/>
          <p:cNvSpPr>
            <a:spLocks noGrp="1" noChangeArrowheads="1"/>
          </p:cNvSpPr>
          <p:nvPr>
            <p:ph type="title"/>
          </p:nvPr>
        </p:nvSpPr>
        <p:spPr>
          <a:xfrm>
            <a:off x="683568" y="1412776"/>
            <a:ext cx="7993013" cy="576263"/>
          </a:xfrm>
          <a:solidFill>
            <a:srgbClr val="FFFFFF"/>
          </a:solidFill>
          <a:ln>
            <a:solidFill>
              <a:srgbClr val="FFFFFF"/>
            </a:solidFill>
          </a:ln>
        </p:spPr>
        <p:txBody>
          <a:bodyPr>
            <a:normAutofit fontScale="90000"/>
          </a:bodyPr>
          <a:lstStyle/>
          <a:p>
            <a:r>
              <a:rPr lang="zh-CN" altLang="en-US" sz="3800" b="1" dirty="0" smtClean="0">
                <a:solidFill>
                  <a:schemeClr val="tx1"/>
                </a:solidFill>
                <a:latin typeface="华文新魏" pitchFamily="2" charset="-122"/>
                <a:ea typeface="华文新魏" pitchFamily="2" charset="-122"/>
              </a:rPr>
              <a:t>（</a:t>
            </a:r>
            <a:r>
              <a:rPr lang="en-US" altLang="zh-CN" sz="3800" b="1" dirty="0" smtClean="0">
                <a:solidFill>
                  <a:schemeClr val="tx1"/>
                </a:solidFill>
                <a:latin typeface="华文新魏" pitchFamily="2" charset="-122"/>
                <a:ea typeface="华文新魏" pitchFamily="2" charset="-122"/>
              </a:rPr>
              <a:t>1</a:t>
            </a:r>
            <a:r>
              <a:rPr lang="zh-CN" altLang="en-US" sz="3800" b="1" dirty="0" smtClean="0">
                <a:solidFill>
                  <a:schemeClr val="tx1"/>
                </a:solidFill>
                <a:latin typeface="华文新魏" pitchFamily="2" charset="-122"/>
                <a:ea typeface="华文新魏" pitchFamily="2" charset="-122"/>
              </a:rPr>
              <a:t>）国民党性质的变化</a:t>
            </a:r>
          </a:p>
        </p:txBody>
      </p:sp>
      <p:sp>
        <p:nvSpPr>
          <p:cNvPr id="17413" name="文本框 382982"/>
          <p:cNvSpPr txBox="1">
            <a:spLocks noChangeArrowheads="1"/>
          </p:cNvSpPr>
          <p:nvPr/>
        </p:nvSpPr>
        <p:spPr bwMode="auto">
          <a:xfrm>
            <a:off x="1023938" y="3290888"/>
            <a:ext cx="2324100" cy="366712"/>
          </a:xfrm>
          <a:prstGeom prst="rect">
            <a:avLst/>
          </a:prstGeom>
          <a:noFill/>
          <a:ln w="9525">
            <a:noFill/>
            <a:miter lim="800000"/>
            <a:headEnd/>
            <a:tailEnd/>
          </a:ln>
        </p:spPr>
        <p:txBody>
          <a:bodyPr>
            <a:spAutoFit/>
          </a:bodyPr>
          <a:lstStyle/>
          <a:p>
            <a:pPr algn="ctr">
              <a:spcBef>
                <a:spcPct val="0"/>
              </a:spcBef>
            </a:pPr>
            <a:endParaRPr lang="zh-CN" altLang="en-US" b="0"/>
          </a:p>
        </p:txBody>
      </p:sp>
      <p:sp>
        <p:nvSpPr>
          <p:cNvPr id="17414" name="矩形 382985"/>
          <p:cNvSpPr>
            <a:spLocks noChangeArrowheads="1"/>
          </p:cNvSpPr>
          <p:nvPr/>
        </p:nvSpPr>
        <p:spPr bwMode="auto">
          <a:xfrm>
            <a:off x="323528" y="332656"/>
            <a:ext cx="8424936" cy="941388"/>
          </a:xfrm>
          <a:prstGeom prst="rect">
            <a:avLst/>
          </a:prstGeom>
          <a:solidFill>
            <a:srgbClr val="FFFFFF"/>
          </a:solidFill>
          <a:ln w="9525">
            <a:solidFill>
              <a:srgbClr val="FFFFFF"/>
            </a:solidFill>
            <a:miter lim="800000"/>
            <a:headEnd/>
            <a:tailEnd/>
          </a:ln>
        </p:spPr>
        <p:txBody>
          <a:bodyPr/>
          <a:lstStyle/>
          <a:p>
            <a:pPr>
              <a:spcBef>
                <a:spcPct val="0"/>
              </a:spcBef>
            </a:pPr>
            <a:r>
              <a:rPr lang="en-US" altLang="zh-CN" sz="4200" b="1" dirty="0">
                <a:solidFill>
                  <a:schemeClr val="tx2"/>
                </a:solidFill>
                <a:latin typeface="华文新魏" pitchFamily="2" charset="-122"/>
                <a:ea typeface="华文新魏" pitchFamily="2" charset="-122"/>
              </a:rPr>
              <a:t>3</a:t>
            </a:r>
            <a:r>
              <a:rPr lang="zh-CN" altLang="en-US" sz="4200" b="1" dirty="0">
                <a:solidFill>
                  <a:schemeClr val="tx2"/>
                </a:solidFill>
                <a:latin typeface="华文新魏" pitchFamily="2" charset="-122"/>
                <a:ea typeface="华文新魏" pitchFamily="2" charset="-122"/>
              </a:rPr>
              <a:t>、国民党及国民党政权的性质 </a:t>
            </a:r>
          </a:p>
        </p:txBody>
      </p:sp>
      <p:sp>
        <p:nvSpPr>
          <p:cNvPr id="17416" name="Rectangle 8"/>
          <p:cNvSpPr>
            <a:spLocks noChangeArrowheads="1"/>
          </p:cNvSpPr>
          <p:nvPr/>
        </p:nvSpPr>
        <p:spPr bwMode="auto">
          <a:xfrm>
            <a:off x="251520" y="2060575"/>
            <a:ext cx="8640960" cy="1944688"/>
          </a:xfrm>
          <a:prstGeom prst="rect">
            <a:avLst/>
          </a:prstGeom>
          <a:noFill/>
          <a:ln w="9525">
            <a:noFill/>
            <a:miter lim="800000"/>
            <a:headEnd/>
            <a:tailEnd/>
          </a:ln>
        </p:spPr>
        <p:txBody>
          <a:bodyPr/>
          <a:lstStyle/>
          <a:p>
            <a:pPr marL="342900" indent="-342900">
              <a:buClr>
                <a:schemeClr val="accent1"/>
              </a:buClr>
              <a:buSzPct val="65000"/>
              <a:buFont typeface="Wingdings" pitchFamily="2" charset="2"/>
              <a:buChar char="n"/>
            </a:pPr>
            <a:r>
              <a:rPr lang="zh-CN" altLang="en-US" sz="2800" b="1" dirty="0">
                <a:solidFill>
                  <a:srgbClr val="FF0000"/>
                </a:solidFill>
              </a:rPr>
              <a:t>大革命失败前：</a:t>
            </a:r>
            <a:r>
              <a:rPr lang="zh-CN" altLang="en-US" sz="2800" b="1" dirty="0"/>
              <a:t>工人、农民、城市小资产阶级、民族资产阶级的革命联盟；</a:t>
            </a:r>
          </a:p>
          <a:p>
            <a:pPr marL="342900" indent="-342900">
              <a:buClr>
                <a:schemeClr val="accent1"/>
              </a:buClr>
              <a:buSzPct val="65000"/>
              <a:buFont typeface="Wingdings" pitchFamily="2" charset="2"/>
              <a:buChar char="n"/>
            </a:pPr>
            <a:r>
              <a:rPr lang="zh-CN" altLang="en-US" sz="2800" b="1" dirty="0">
                <a:solidFill>
                  <a:srgbClr val="FF0000"/>
                </a:solidFill>
              </a:rPr>
              <a:t>大革命失败后：</a:t>
            </a:r>
            <a:r>
              <a:rPr lang="zh-CN" altLang="en-US" sz="2800" b="1" dirty="0"/>
              <a:t>变成由代表地主阶级、买办性大资产阶级利益的反动集团控制的政党。</a:t>
            </a:r>
          </a:p>
        </p:txBody>
      </p:sp>
      <p:sp>
        <p:nvSpPr>
          <p:cNvPr id="17417" name="标题 387073"/>
          <p:cNvSpPr>
            <a:spLocks noChangeArrowheads="1"/>
          </p:cNvSpPr>
          <p:nvPr/>
        </p:nvSpPr>
        <p:spPr bwMode="auto">
          <a:xfrm>
            <a:off x="683568" y="4149080"/>
            <a:ext cx="7704088" cy="863600"/>
          </a:xfrm>
          <a:prstGeom prst="rect">
            <a:avLst/>
          </a:prstGeom>
          <a:solidFill>
            <a:srgbClr val="FFFFFF"/>
          </a:solidFill>
          <a:ln w="9525">
            <a:solidFill>
              <a:srgbClr val="FFFFFF"/>
            </a:solidFill>
            <a:miter lim="800000"/>
            <a:headEnd/>
            <a:tailEnd/>
          </a:ln>
        </p:spPr>
        <p:txBody>
          <a:bodyPr/>
          <a:lstStyle/>
          <a:p>
            <a:pPr>
              <a:spcBef>
                <a:spcPct val="0"/>
              </a:spcBef>
              <a:buFontTx/>
              <a:buNone/>
            </a:pPr>
            <a:r>
              <a:rPr lang="zh-CN" altLang="en-US" sz="34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a:t>
            </a:r>
            <a:r>
              <a:rPr lang="en-US" altLang="zh-CN" sz="34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2</a:t>
            </a:r>
            <a:r>
              <a:rPr lang="zh-CN" altLang="en-US" sz="34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）国民党政权的性质</a:t>
            </a:r>
          </a:p>
        </p:txBody>
      </p:sp>
      <p:sp>
        <p:nvSpPr>
          <p:cNvPr id="17418" name="矩形 387076"/>
          <p:cNvSpPr>
            <a:spLocks noChangeArrowheads="1"/>
          </p:cNvSpPr>
          <p:nvPr/>
        </p:nvSpPr>
        <p:spPr bwMode="auto">
          <a:xfrm>
            <a:off x="179512" y="5157788"/>
            <a:ext cx="8661276" cy="719484"/>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zh-CN" altLang="en-US" sz="2800" b="1" dirty="0"/>
              <a:t>国民党政权是</a:t>
            </a:r>
            <a:r>
              <a:rPr lang="zh-CN" altLang="en-US" sz="2800" b="1" dirty="0">
                <a:solidFill>
                  <a:srgbClr val="FF0000"/>
                </a:solidFill>
              </a:rPr>
              <a:t>地主阶级</a:t>
            </a:r>
            <a:r>
              <a:rPr lang="zh-CN" altLang="en-US" sz="2800" b="1" dirty="0"/>
              <a:t>和</a:t>
            </a:r>
            <a:r>
              <a:rPr lang="zh-CN" altLang="en-US" sz="2800" b="1" dirty="0">
                <a:solidFill>
                  <a:srgbClr val="FF0000"/>
                </a:solidFill>
              </a:rPr>
              <a:t>买办性大资产阶级</a:t>
            </a:r>
            <a:r>
              <a:rPr lang="zh-CN" altLang="en-US" sz="2800" b="1" dirty="0"/>
              <a:t>的统治。</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51520" y="2060848"/>
            <a:ext cx="8640960" cy="1728192"/>
          </a:xfrm>
        </p:spPr>
        <p:txBody>
          <a:bodyPr/>
          <a:lstStyle/>
          <a:p>
            <a:r>
              <a:rPr lang="zh-CN" altLang="en-US" b="1" dirty="0" smtClean="0"/>
              <a:t>红四师十团团长沈述清、红四师参谋长杜中美、红二师五团政委易荡平、红三十四师师长陈树湘、政委程翠霖、参谋长王道光</a:t>
            </a:r>
            <a:r>
              <a:rPr lang="en-US" altLang="zh-CN" b="1" dirty="0" smtClean="0"/>
              <a:t>……</a:t>
            </a:r>
            <a:r>
              <a:rPr lang="zh-CN" altLang="en-US" b="1" dirty="0" smtClean="0"/>
              <a:t>计有十余名师、团干部倒在了湘江两岸，献出了他们年轻的生命。</a:t>
            </a:r>
            <a:endParaRPr lang="zh-CN" altLang="en-US" b="1" dirty="0"/>
          </a:p>
        </p:txBody>
      </p:sp>
      <p:grpSp>
        <p:nvGrpSpPr>
          <p:cNvPr id="4" name="组合 3"/>
          <p:cNvGrpSpPr/>
          <p:nvPr/>
        </p:nvGrpSpPr>
        <p:grpSpPr>
          <a:xfrm>
            <a:off x="4860032" y="3501008"/>
            <a:ext cx="4104456" cy="2880320"/>
            <a:chOff x="107504" y="836712"/>
            <a:chExt cx="6146658" cy="3000376"/>
          </a:xfrm>
        </p:grpSpPr>
        <p:pic>
          <p:nvPicPr>
            <p:cNvPr id="5" name="Picture 2" descr="http://pic.92to.com/wx/201610/31/6662aaf501a9469fb30a9f363a3144f0.jpg"/>
            <p:cNvPicPr>
              <a:picLocks noChangeAspect="1" noChangeArrowheads="1"/>
            </p:cNvPicPr>
            <p:nvPr/>
          </p:nvPicPr>
          <p:blipFill>
            <a:blip r:embed="rId2" cstate="print"/>
            <a:srcRect/>
            <a:stretch>
              <a:fillRect/>
            </a:stretch>
          </p:blipFill>
          <p:spPr bwMode="auto">
            <a:xfrm>
              <a:off x="107504" y="836712"/>
              <a:ext cx="6146658" cy="3000376"/>
            </a:xfrm>
            <a:prstGeom prst="rect">
              <a:avLst/>
            </a:prstGeom>
            <a:noFill/>
          </p:spPr>
        </p:pic>
        <p:sp>
          <p:nvSpPr>
            <p:cNvPr id="6" name="矩形 5"/>
            <p:cNvSpPr/>
            <p:nvPr/>
          </p:nvSpPr>
          <p:spPr>
            <a:xfrm>
              <a:off x="4211960" y="941374"/>
              <a:ext cx="2042202" cy="313143"/>
            </a:xfrm>
            <a:prstGeom prst="rect">
              <a:avLst/>
            </a:prstGeom>
          </p:spPr>
          <p:txBody>
            <a:bodyPr wrap="none">
              <a:spAutoFit/>
            </a:bodyPr>
            <a:lstStyle/>
            <a:p>
              <a:r>
                <a:rPr lang="zh-CN" altLang="en-US" sz="800" b="1" dirty="0" smtClean="0">
                  <a:latin typeface="+mn-ea"/>
                </a:rPr>
                <a:t>（</a:t>
              </a:r>
              <a:r>
                <a:rPr lang="en-US" altLang="zh-CN" sz="800" b="1" dirty="0" smtClean="0">
                  <a:latin typeface="+mn-ea"/>
                </a:rPr>
                <a:t>1905--1934</a:t>
              </a:r>
              <a:r>
                <a:rPr lang="zh-CN" altLang="en-US" sz="800" b="1" dirty="0" smtClean="0">
                  <a:latin typeface="+mn-ea"/>
                </a:rPr>
                <a:t>）</a:t>
              </a:r>
              <a:endParaRPr lang="zh-CN" altLang="en-US" sz="800" b="1" dirty="0">
                <a:latin typeface="+mn-ea"/>
              </a:endParaRPr>
            </a:p>
          </p:txBody>
        </p:sp>
      </p:grpSp>
      <p:grpSp>
        <p:nvGrpSpPr>
          <p:cNvPr id="7" name="组合 676867"/>
          <p:cNvGrpSpPr>
            <a:grpSpLocks/>
          </p:cNvGrpSpPr>
          <p:nvPr/>
        </p:nvGrpSpPr>
        <p:grpSpPr bwMode="auto">
          <a:xfrm>
            <a:off x="251520" y="260648"/>
            <a:ext cx="2736304" cy="1655763"/>
            <a:chOff x="295" y="1117"/>
            <a:chExt cx="1361" cy="1315"/>
          </a:xfrm>
        </p:grpSpPr>
        <p:pic>
          <p:nvPicPr>
            <p:cNvPr id="8" name="图片 676868" descr="练习1"/>
            <p:cNvPicPr>
              <a:picLocks noChangeAspect="1" noChangeArrowheads="1"/>
            </p:cNvPicPr>
            <p:nvPr/>
          </p:nvPicPr>
          <p:blipFill>
            <a:blip r:embed="rId3" cstate="print"/>
            <a:srcRect/>
            <a:stretch>
              <a:fillRect/>
            </a:stretch>
          </p:blipFill>
          <p:spPr bwMode="auto">
            <a:xfrm>
              <a:off x="521" y="1117"/>
              <a:ext cx="1024" cy="1315"/>
            </a:xfrm>
            <a:prstGeom prst="rect">
              <a:avLst/>
            </a:prstGeom>
            <a:noFill/>
            <a:ln w="9525">
              <a:noFill/>
              <a:miter lim="800000"/>
              <a:headEnd/>
              <a:tailEnd/>
            </a:ln>
          </p:spPr>
        </p:pic>
        <p:sp>
          <p:nvSpPr>
            <p:cNvPr id="9" name="矩形 8"/>
            <p:cNvSpPr/>
            <p:nvPr/>
          </p:nvSpPr>
          <p:spPr>
            <a:xfrm>
              <a:off x="295" y="1433"/>
              <a:ext cx="1361" cy="412"/>
            </a:xfrm>
            <a:prstGeom prst="rect">
              <a:avLst/>
            </a:prstGeom>
            <a:noFill/>
            <a:ln w="9525">
              <a:noFill/>
              <a:miter/>
            </a:ln>
          </p:spPr>
          <p:txBody>
            <a:bodyPr>
              <a:spAutoFit/>
            </a:bodyPr>
            <a:lstStyle/>
            <a:p>
              <a:pPr algn="ctr">
                <a:spcBef>
                  <a:spcPct val="0"/>
                </a:spcBef>
                <a:buClr>
                  <a:srgbClr val="000000"/>
                </a:buClr>
              </a:pPr>
              <a:r>
                <a:rPr lang="zh-CN" altLang="en-US" sz="2800" noProof="1">
                  <a:solidFill>
                    <a:srgbClr val="800000"/>
                  </a:solidFill>
                  <a:effectLst>
                    <a:outerShdw blurRad="38100" dist="38100" dir="2700000">
                      <a:srgbClr val="C0C0C0"/>
                    </a:outerShdw>
                  </a:effectLst>
                  <a:latin typeface="隶书" pitchFamily="49" charset="-122"/>
                  <a:ea typeface="隶书" pitchFamily="49" charset="-122"/>
                  <a:cs typeface="+mn-ea"/>
                </a:rPr>
                <a:t>材料</a:t>
              </a:r>
              <a:endParaRPr lang="zh-CN" altLang="en-US" sz="2800" noProof="1">
                <a:solidFill>
                  <a:srgbClr val="800000"/>
                </a:solidFill>
                <a:effectLst>
                  <a:outerShdw blurRad="38100" dist="38100" dir="2700000">
                    <a:srgbClr val="C0C0C0"/>
                  </a:outerShdw>
                </a:effectLst>
                <a:latin typeface="隶书" pitchFamily="49" charset="-122"/>
                <a:ea typeface="隶书" pitchFamily="49" charset="-122"/>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矩形 454658"/>
          <p:cNvSpPr>
            <a:spLocks noChangeArrowheads="1"/>
          </p:cNvSpPr>
          <p:nvPr/>
        </p:nvSpPr>
        <p:spPr bwMode="auto">
          <a:xfrm>
            <a:off x="539553" y="260648"/>
            <a:ext cx="4464496" cy="711200"/>
          </a:xfrm>
          <a:prstGeom prst="rect">
            <a:avLst/>
          </a:prstGeom>
          <a:solidFill>
            <a:srgbClr val="FFFFFF"/>
          </a:solidFill>
          <a:ln w="9525">
            <a:solidFill>
              <a:srgbClr val="FFFFFF"/>
            </a:solidFill>
            <a:miter lim="800000"/>
            <a:headEnd/>
            <a:tailEnd/>
          </a:ln>
        </p:spPr>
        <p:txBody>
          <a:bodyPr wrap="square">
            <a:spAutoFit/>
          </a:bodyPr>
          <a:lstStyle/>
          <a:p>
            <a:pPr marL="342900" indent="-342900">
              <a:spcBef>
                <a:spcPct val="0"/>
              </a:spcBef>
              <a:buClr>
                <a:schemeClr val="accent1"/>
              </a:buClr>
              <a:buSzPct val="65000"/>
              <a:buFont typeface="Wingdings" pitchFamily="2" charset="2"/>
              <a:buNone/>
            </a:pPr>
            <a:r>
              <a:rPr lang="en-US" altLang="zh-CN" sz="4000" b="1" dirty="0">
                <a:ea typeface="华文新魏" pitchFamily="2" charset="-122"/>
              </a:rPr>
              <a:t>2</a:t>
            </a:r>
            <a:r>
              <a:rPr lang="zh-CN" altLang="en-US" sz="4000" b="1" dirty="0">
                <a:ea typeface="华文新魏" pitchFamily="2" charset="-122"/>
              </a:rPr>
              <a:t>、遵义会议</a:t>
            </a:r>
          </a:p>
        </p:txBody>
      </p:sp>
      <p:sp>
        <p:nvSpPr>
          <p:cNvPr id="78850" name="矩形 454659"/>
          <p:cNvSpPr>
            <a:spLocks noChangeArrowheads="1"/>
          </p:cNvSpPr>
          <p:nvPr/>
        </p:nvSpPr>
        <p:spPr bwMode="auto">
          <a:xfrm>
            <a:off x="107950" y="1844675"/>
            <a:ext cx="1584325" cy="457200"/>
          </a:xfrm>
          <a:prstGeom prst="rect">
            <a:avLst/>
          </a:prstGeom>
          <a:noFill/>
          <a:ln w="9525">
            <a:noFill/>
            <a:miter lim="800000"/>
            <a:headEnd/>
            <a:tailEnd/>
          </a:ln>
        </p:spPr>
        <p:txBody>
          <a:bodyPr>
            <a:spAutoFit/>
          </a:bodyPr>
          <a:lstStyle/>
          <a:p>
            <a:pPr marL="342900" indent="-342900">
              <a:spcBef>
                <a:spcPct val="0"/>
              </a:spcBef>
              <a:buClr>
                <a:schemeClr val="accent1"/>
              </a:buClr>
              <a:buSzPct val="65000"/>
              <a:buFont typeface="Wingdings" pitchFamily="2" charset="2"/>
              <a:buNone/>
            </a:pPr>
            <a:endParaRPr lang="zh-CN" altLang="en-US" sz="2400" b="0">
              <a:solidFill>
                <a:srgbClr val="0000FF"/>
              </a:solidFill>
              <a:latin typeface="华文新魏" pitchFamily="2" charset="-122"/>
              <a:ea typeface="华文新魏" pitchFamily="2" charset="-122"/>
            </a:endParaRPr>
          </a:p>
        </p:txBody>
      </p:sp>
      <p:sp>
        <p:nvSpPr>
          <p:cNvPr id="78853" name="矩形 454664"/>
          <p:cNvSpPr>
            <a:spLocks noChangeArrowheads="1"/>
          </p:cNvSpPr>
          <p:nvPr/>
        </p:nvSpPr>
        <p:spPr bwMode="auto">
          <a:xfrm>
            <a:off x="251520" y="1340768"/>
            <a:ext cx="4824536" cy="1512167"/>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Char char="n"/>
            </a:pPr>
            <a:r>
              <a:rPr lang="en-US" altLang="zh-CN" sz="2400" b="1" dirty="0">
                <a:solidFill>
                  <a:schemeClr val="tx2"/>
                </a:solidFill>
                <a:latin typeface="+mn-ea"/>
              </a:rPr>
              <a:t>1935</a:t>
            </a:r>
            <a:r>
              <a:rPr lang="zh-CN" altLang="en-US" sz="2400" b="1" dirty="0">
                <a:solidFill>
                  <a:schemeClr val="tx2"/>
                </a:solidFill>
                <a:latin typeface="+mn-ea"/>
              </a:rPr>
              <a:t>年</a:t>
            </a:r>
            <a:r>
              <a:rPr lang="en-US" altLang="zh-CN" sz="2400" b="1" dirty="0">
                <a:solidFill>
                  <a:schemeClr val="tx2"/>
                </a:solidFill>
                <a:latin typeface="+mn-ea"/>
              </a:rPr>
              <a:t>1</a:t>
            </a:r>
            <a:r>
              <a:rPr lang="zh-CN" altLang="en-US" sz="2400" b="1" dirty="0">
                <a:solidFill>
                  <a:schemeClr val="tx2"/>
                </a:solidFill>
                <a:latin typeface="+mn-ea"/>
              </a:rPr>
              <a:t>月</a:t>
            </a:r>
            <a:r>
              <a:rPr lang="en-US" altLang="zh-CN" sz="2400" b="1" dirty="0">
                <a:solidFill>
                  <a:schemeClr val="tx2"/>
                </a:solidFill>
                <a:latin typeface="+mn-ea"/>
              </a:rPr>
              <a:t>15-17</a:t>
            </a:r>
            <a:r>
              <a:rPr lang="zh-CN" altLang="en-US" sz="2400" b="1" dirty="0">
                <a:solidFill>
                  <a:schemeClr val="tx2"/>
                </a:solidFill>
                <a:latin typeface="+mn-ea"/>
              </a:rPr>
              <a:t>日，中共中央在遵义召开政治局扩大会议</a:t>
            </a:r>
            <a:r>
              <a:rPr lang="zh-CN" altLang="en-US" sz="2400" b="1" dirty="0" smtClean="0">
                <a:solidFill>
                  <a:schemeClr val="tx2"/>
                </a:solidFill>
                <a:latin typeface="+mn-ea"/>
              </a:rPr>
              <a:t>。</a:t>
            </a:r>
            <a:r>
              <a:rPr lang="zh-CN" altLang="en-US" sz="2400" b="1" dirty="0" smtClean="0">
                <a:latin typeface="+mn-ea"/>
              </a:rPr>
              <a:t>集中解决了当时具有决定意义的军事问题和组织问题。</a:t>
            </a:r>
            <a:endParaRPr lang="zh-CN" altLang="en-US" sz="2400" b="1" dirty="0">
              <a:solidFill>
                <a:schemeClr val="tx2"/>
              </a:solidFill>
              <a:latin typeface="+mn-ea"/>
            </a:endParaRPr>
          </a:p>
        </p:txBody>
      </p:sp>
      <p:pic>
        <p:nvPicPr>
          <p:cNvPr id="1028" name="Picture 4" descr="http://www.gywb.cn/dangshi/attachement/jpg/site2/20140804/f04da224aca215498c4734.jpg"/>
          <p:cNvPicPr>
            <a:picLocks noChangeAspect="1" noChangeArrowheads="1"/>
          </p:cNvPicPr>
          <p:nvPr/>
        </p:nvPicPr>
        <p:blipFill>
          <a:blip r:embed="rId2" cstate="print"/>
          <a:srcRect/>
          <a:stretch>
            <a:fillRect/>
          </a:stretch>
        </p:blipFill>
        <p:spPr bwMode="auto">
          <a:xfrm>
            <a:off x="5220072" y="260648"/>
            <a:ext cx="3816424" cy="2544284"/>
          </a:xfrm>
          <a:prstGeom prst="rect">
            <a:avLst/>
          </a:prstGeom>
          <a:noFill/>
        </p:spPr>
      </p:pic>
      <p:sp>
        <p:nvSpPr>
          <p:cNvPr id="8" name="矩形 7"/>
          <p:cNvSpPr/>
          <p:nvPr/>
        </p:nvSpPr>
        <p:spPr>
          <a:xfrm>
            <a:off x="5220072" y="2780928"/>
            <a:ext cx="3635896" cy="461665"/>
          </a:xfrm>
          <a:prstGeom prst="rect">
            <a:avLst/>
          </a:prstGeom>
        </p:spPr>
        <p:txBody>
          <a:bodyPr wrap="square">
            <a:spAutoFit/>
          </a:bodyPr>
          <a:lstStyle/>
          <a:p>
            <a:r>
              <a:rPr lang="zh-CN" altLang="en-US" sz="1200" b="1" dirty="0" smtClean="0"/>
              <a:t>遵义会议会址原为黔军</a:t>
            </a:r>
            <a:r>
              <a:rPr lang="en-US" altLang="zh-CN" sz="1200" b="1" dirty="0" smtClean="0"/>
              <a:t>25</a:t>
            </a:r>
            <a:r>
              <a:rPr lang="zh-CN" altLang="en-US" sz="1200" b="1" dirty="0" smtClean="0"/>
              <a:t>军第二师师长</a:t>
            </a:r>
            <a:r>
              <a:rPr lang="zh-CN" altLang="en-US" sz="1200" b="1" dirty="0" smtClean="0">
                <a:hlinkClick r:id="rId3"/>
              </a:rPr>
              <a:t>柏辉章</a:t>
            </a:r>
            <a:r>
              <a:rPr lang="zh-CN" altLang="en-US" sz="1200" b="1" dirty="0" smtClean="0"/>
              <a:t> </a:t>
            </a:r>
            <a:r>
              <a:rPr lang="en-US" altLang="zh-CN" sz="1200" b="1" dirty="0" smtClean="0"/>
              <a:t>(1901---1952)</a:t>
            </a:r>
            <a:r>
              <a:rPr lang="zh-CN" altLang="en-US" sz="1200" b="1" dirty="0" smtClean="0"/>
              <a:t>的私人官邸</a:t>
            </a:r>
          </a:p>
        </p:txBody>
      </p:sp>
      <p:sp>
        <p:nvSpPr>
          <p:cNvPr id="10" name="矩形 97288"/>
          <p:cNvSpPr>
            <a:spLocks noChangeArrowheads="1"/>
          </p:cNvSpPr>
          <p:nvPr/>
        </p:nvSpPr>
        <p:spPr bwMode="auto">
          <a:xfrm>
            <a:off x="5364088" y="332656"/>
            <a:ext cx="3168352" cy="703263"/>
          </a:xfrm>
          <a:prstGeom prst="rect">
            <a:avLst/>
          </a:prstGeom>
          <a:noFill/>
          <a:ln w="9525">
            <a:noFill/>
            <a:miter lim="800000"/>
            <a:headEnd/>
            <a:tailEnd/>
          </a:ln>
        </p:spPr>
        <p:txBody>
          <a:bodyPr/>
          <a:lstStyle/>
          <a:p>
            <a:pPr>
              <a:spcBef>
                <a:spcPct val="0"/>
              </a:spcBef>
            </a:pPr>
            <a:endParaRPr lang="zh-CN" altLang="en-US" sz="3600" b="1" dirty="0">
              <a:solidFill>
                <a:schemeClr val="tx2"/>
              </a:solidFill>
              <a:latin typeface="Garamond" pitchFamily="18" charset="0"/>
            </a:endParaRPr>
          </a:p>
        </p:txBody>
      </p:sp>
      <p:grpSp>
        <p:nvGrpSpPr>
          <p:cNvPr id="11" name="组合 10"/>
          <p:cNvGrpSpPr/>
          <p:nvPr/>
        </p:nvGrpSpPr>
        <p:grpSpPr>
          <a:xfrm>
            <a:off x="395536" y="3356992"/>
            <a:ext cx="8531424" cy="3140968"/>
            <a:chOff x="395536" y="3356992"/>
            <a:chExt cx="8531424" cy="3140968"/>
          </a:xfrm>
        </p:grpSpPr>
        <p:pic>
          <p:nvPicPr>
            <p:cNvPr id="128001" name="Picture 1"/>
            <p:cNvPicPr>
              <a:picLocks noChangeAspect="1" noChangeArrowheads="1"/>
            </p:cNvPicPr>
            <p:nvPr/>
          </p:nvPicPr>
          <p:blipFill>
            <a:blip r:embed="rId4" cstate="print"/>
            <a:srcRect/>
            <a:stretch>
              <a:fillRect/>
            </a:stretch>
          </p:blipFill>
          <p:spPr bwMode="auto">
            <a:xfrm>
              <a:off x="395536" y="3356992"/>
              <a:ext cx="4176464" cy="3096344"/>
            </a:xfrm>
            <a:prstGeom prst="rect">
              <a:avLst/>
            </a:prstGeom>
            <a:noFill/>
            <a:ln w="9525">
              <a:noFill/>
              <a:miter lim="800000"/>
              <a:headEnd/>
              <a:tailEnd/>
            </a:ln>
          </p:spPr>
        </p:pic>
        <p:pic>
          <p:nvPicPr>
            <p:cNvPr id="128002" name="Picture 2"/>
            <p:cNvPicPr>
              <a:picLocks noChangeAspect="1" noChangeArrowheads="1"/>
            </p:cNvPicPr>
            <p:nvPr/>
          </p:nvPicPr>
          <p:blipFill>
            <a:blip r:embed="rId5" cstate="print"/>
            <a:srcRect/>
            <a:stretch>
              <a:fillRect/>
            </a:stretch>
          </p:blipFill>
          <p:spPr bwMode="auto">
            <a:xfrm>
              <a:off x="4788024" y="3356992"/>
              <a:ext cx="4138936" cy="3140968"/>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19256" cy="792088"/>
          </a:xfrm>
        </p:spPr>
        <p:txBody>
          <a:bodyPr>
            <a:normAutofit/>
          </a:bodyPr>
          <a:lstStyle/>
          <a:p>
            <a:r>
              <a:rPr lang="zh-CN" altLang="en-US" b="1" dirty="0" smtClean="0">
                <a:latin typeface="Garamond" pitchFamily="18" charset="0"/>
              </a:rPr>
              <a:t>（</a:t>
            </a:r>
            <a:r>
              <a:rPr lang="en-US" altLang="zh-CN" b="1" dirty="0" smtClean="0">
                <a:latin typeface="Garamond" pitchFamily="18" charset="0"/>
              </a:rPr>
              <a:t>1</a:t>
            </a:r>
            <a:r>
              <a:rPr lang="zh-CN" altLang="en-US" b="1" dirty="0" smtClean="0">
                <a:latin typeface="Garamond" pitchFamily="18" charset="0"/>
              </a:rPr>
              <a:t>）主要内容</a:t>
            </a:r>
            <a:endParaRPr lang="zh-CN" altLang="en-US" dirty="0"/>
          </a:p>
        </p:txBody>
      </p:sp>
      <p:sp>
        <p:nvSpPr>
          <p:cNvPr id="3" name="内容占位符 2"/>
          <p:cNvSpPr>
            <a:spLocks noGrp="1"/>
          </p:cNvSpPr>
          <p:nvPr>
            <p:ph sz="quarter" idx="1"/>
          </p:nvPr>
        </p:nvSpPr>
        <p:spPr>
          <a:xfrm>
            <a:off x="467544" y="1412776"/>
            <a:ext cx="8219256" cy="2232248"/>
          </a:xfrm>
        </p:spPr>
        <p:txBody>
          <a:bodyPr>
            <a:normAutofit/>
          </a:bodyPr>
          <a:lstStyle/>
          <a:p>
            <a:r>
              <a:rPr lang="en-US" altLang="zh-CN" sz="2400" b="1" dirty="0" smtClean="0">
                <a:latin typeface="+mn-ea"/>
              </a:rPr>
              <a:t>①</a:t>
            </a:r>
            <a:r>
              <a:rPr lang="zh-CN" altLang="en-US" sz="2400" b="1" dirty="0" smtClean="0">
                <a:latin typeface="+mn-ea"/>
              </a:rPr>
              <a:t>多数人同意以毛泽东为代表的正确意见，批评了博古、李德第五次反“围剿”的错误；</a:t>
            </a:r>
            <a:endParaRPr lang="en-US" altLang="zh-CN" sz="2400" b="1" dirty="0" smtClean="0">
              <a:latin typeface="+mn-ea"/>
            </a:endParaRPr>
          </a:p>
          <a:p>
            <a:r>
              <a:rPr lang="en-US" altLang="zh-CN" sz="2400" b="1" dirty="0" smtClean="0">
                <a:latin typeface="+mn-ea"/>
              </a:rPr>
              <a:t>②</a:t>
            </a:r>
            <a:r>
              <a:rPr lang="zh-CN" altLang="en-US" sz="2400" b="1" dirty="0" smtClean="0">
                <a:latin typeface="+mn-ea"/>
              </a:rPr>
              <a:t>选举毛泽东为中央政治局常委；</a:t>
            </a:r>
            <a:endParaRPr lang="en-US" altLang="zh-CN" sz="2400" b="1" dirty="0" smtClean="0">
              <a:latin typeface="+mn-ea"/>
            </a:endParaRPr>
          </a:p>
          <a:p>
            <a:r>
              <a:rPr lang="en-US" altLang="zh-CN" sz="2400" b="1" dirty="0" smtClean="0">
                <a:latin typeface="+mn-ea"/>
              </a:rPr>
              <a:t>③</a:t>
            </a:r>
            <a:r>
              <a:rPr lang="zh-CN" altLang="en-US" sz="2400" b="1" dirty="0" smtClean="0">
                <a:latin typeface="+mn-ea"/>
              </a:rPr>
              <a:t>会后常委分工，张闻天代替博古负总的责任，周恩来、毛泽东、王稼祥组成新三人团，全权负责红军的军事行动。</a:t>
            </a:r>
          </a:p>
        </p:txBody>
      </p:sp>
      <p:grpSp>
        <p:nvGrpSpPr>
          <p:cNvPr id="13" name="组合 12"/>
          <p:cNvGrpSpPr/>
          <p:nvPr/>
        </p:nvGrpSpPr>
        <p:grpSpPr>
          <a:xfrm>
            <a:off x="179512" y="3861048"/>
            <a:ext cx="4104701" cy="2725271"/>
            <a:chOff x="179512" y="3861048"/>
            <a:chExt cx="4104701" cy="2725271"/>
          </a:xfrm>
        </p:grpSpPr>
        <p:grpSp>
          <p:nvGrpSpPr>
            <p:cNvPr id="12" name="组合 11"/>
            <p:cNvGrpSpPr/>
            <p:nvPr/>
          </p:nvGrpSpPr>
          <p:grpSpPr>
            <a:xfrm>
              <a:off x="179512" y="3933056"/>
              <a:ext cx="1923678" cy="2509247"/>
              <a:chOff x="179512" y="3933056"/>
              <a:chExt cx="1923678" cy="2509247"/>
            </a:xfrm>
          </p:grpSpPr>
          <p:pic>
            <p:nvPicPr>
              <p:cNvPr id="4" name="Picture 2" descr="https://p1.ssl.qhmsg.com/dr/270_500_/t0130b0f1e5166b143b.jpg?size=300x390"/>
              <p:cNvPicPr>
                <a:picLocks noChangeAspect="1" noChangeArrowheads="1"/>
              </p:cNvPicPr>
              <p:nvPr/>
            </p:nvPicPr>
            <p:blipFill>
              <a:blip r:embed="rId2" cstate="print"/>
              <a:srcRect/>
              <a:stretch>
                <a:fillRect/>
              </a:stretch>
            </p:blipFill>
            <p:spPr bwMode="auto">
              <a:xfrm>
                <a:off x="323528" y="3933056"/>
                <a:ext cx="1779662" cy="2169544"/>
              </a:xfrm>
              <a:prstGeom prst="rect">
                <a:avLst/>
              </a:prstGeom>
              <a:noFill/>
            </p:spPr>
          </p:pic>
          <p:sp>
            <p:nvSpPr>
              <p:cNvPr id="5" name="矩形 4"/>
              <p:cNvSpPr/>
              <p:nvPr/>
            </p:nvSpPr>
            <p:spPr>
              <a:xfrm>
                <a:off x="179512" y="6165304"/>
                <a:ext cx="1813317" cy="276999"/>
              </a:xfrm>
              <a:prstGeom prst="rect">
                <a:avLst/>
              </a:prstGeom>
            </p:spPr>
            <p:txBody>
              <a:bodyPr wrap="none">
                <a:spAutoFit/>
              </a:bodyPr>
              <a:lstStyle/>
              <a:p>
                <a:r>
                  <a:rPr lang="zh-CN" altLang="en-US" sz="1200" b="1" dirty="0" smtClean="0">
                    <a:latin typeface="+mn-ea"/>
                  </a:rPr>
                  <a:t>博古</a:t>
                </a:r>
                <a:r>
                  <a:rPr lang="en-US" altLang="zh-CN" sz="1200" b="1" dirty="0" smtClean="0">
                    <a:latin typeface="+mn-ea"/>
                  </a:rPr>
                  <a:t>(</a:t>
                </a:r>
                <a:r>
                  <a:rPr lang="zh-CN" altLang="en-US" sz="1200" b="1" dirty="0" smtClean="0">
                    <a:latin typeface="+mn-ea"/>
                  </a:rPr>
                  <a:t>秦邦宪</a:t>
                </a:r>
                <a:r>
                  <a:rPr lang="en-US" altLang="zh-CN" sz="1200" b="1" dirty="0" smtClean="0">
                    <a:latin typeface="+mn-ea"/>
                  </a:rPr>
                  <a:t>1907--1946)</a:t>
                </a:r>
                <a:endParaRPr lang="zh-CN" altLang="en-US" sz="1200" dirty="0"/>
              </a:p>
            </p:txBody>
          </p:sp>
        </p:grpSp>
        <p:pic>
          <p:nvPicPr>
            <p:cNvPr id="6" name="Picture 4" descr="https://p1.ssl.qhmsg.com/dr/270_500_/t0126aed4932ae66b76.jpg?size=400x600"/>
            <p:cNvPicPr>
              <a:picLocks noChangeAspect="1" noChangeArrowheads="1"/>
            </p:cNvPicPr>
            <p:nvPr/>
          </p:nvPicPr>
          <p:blipFill>
            <a:blip r:embed="rId3" cstate="print"/>
            <a:srcRect/>
            <a:stretch>
              <a:fillRect/>
            </a:stretch>
          </p:blipFill>
          <p:spPr bwMode="auto">
            <a:xfrm>
              <a:off x="2267744" y="3861048"/>
              <a:ext cx="2016469" cy="2403639"/>
            </a:xfrm>
            <a:prstGeom prst="rect">
              <a:avLst/>
            </a:prstGeom>
            <a:noFill/>
          </p:spPr>
        </p:pic>
        <p:sp>
          <p:nvSpPr>
            <p:cNvPr id="7" name="矩形 6"/>
            <p:cNvSpPr/>
            <p:nvPr/>
          </p:nvSpPr>
          <p:spPr>
            <a:xfrm>
              <a:off x="2555776" y="6309320"/>
              <a:ext cx="1354858" cy="276999"/>
            </a:xfrm>
            <a:prstGeom prst="rect">
              <a:avLst/>
            </a:prstGeom>
          </p:spPr>
          <p:txBody>
            <a:bodyPr wrap="none">
              <a:spAutoFit/>
            </a:bodyPr>
            <a:lstStyle/>
            <a:p>
              <a:r>
                <a:rPr lang="zh-CN" altLang="en-US" sz="1200" b="1" dirty="0" smtClean="0">
                  <a:latin typeface="+mn-ea"/>
                </a:rPr>
                <a:t>李德</a:t>
              </a:r>
              <a:r>
                <a:rPr lang="en-US" altLang="zh-CN" sz="1200" b="1" dirty="0" smtClean="0">
                  <a:latin typeface="+mn-ea"/>
                </a:rPr>
                <a:t>(1900--1974)</a:t>
              </a:r>
              <a:endParaRPr lang="zh-CN" altLang="en-US" sz="1200" b="1" dirty="0" smtClean="0">
                <a:latin typeface="+mn-ea"/>
              </a:endParaRPr>
            </a:p>
          </p:txBody>
        </p:sp>
      </p:grpSp>
      <p:grpSp>
        <p:nvGrpSpPr>
          <p:cNvPr id="15" name="组合 14"/>
          <p:cNvGrpSpPr/>
          <p:nvPr/>
        </p:nvGrpSpPr>
        <p:grpSpPr>
          <a:xfrm>
            <a:off x="4644008" y="3861048"/>
            <a:ext cx="4006949" cy="2725271"/>
            <a:chOff x="4644008" y="3861048"/>
            <a:chExt cx="4006949" cy="2725271"/>
          </a:xfrm>
        </p:grpSpPr>
        <p:grpSp>
          <p:nvGrpSpPr>
            <p:cNvPr id="14" name="组合 13"/>
            <p:cNvGrpSpPr/>
            <p:nvPr/>
          </p:nvGrpSpPr>
          <p:grpSpPr>
            <a:xfrm>
              <a:off x="4644008" y="3861048"/>
              <a:ext cx="1800200" cy="2653263"/>
              <a:chOff x="4644008" y="3861048"/>
              <a:chExt cx="1800200" cy="2653263"/>
            </a:xfrm>
          </p:grpSpPr>
          <p:pic>
            <p:nvPicPr>
              <p:cNvPr id="8" name="Picture 8" descr="https://p1.ssl.qhmsg.com/dr/220__/t01317b3753bee5e424.jpg"/>
              <p:cNvPicPr>
                <a:picLocks noChangeAspect="1" noChangeArrowheads="1"/>
              </p:cNvPicPr>
              <p:nvPr/>
            </p:nvPicPr>
            <p:blipFill>
              <a:blip r:embed="rId4" cstate="print"/>
              <a:srcRect/>
              <a:stretch>
                <a:fillRect/>
              </a:stretch>
            </p:blipFill>
            <p:spPr bwMode="auto">
              <a:xfrm>
                <a:off x="4644008" y="3861048"/>
                <a:ext cx="1800200" cy="2276116"/>
              </a:xfrm>
              <a:prstGeom prst="rect">
                <a:avLst/>
              </a:prstGeom>
              <a:noFill/>
            </p:spPr>
          </p:pic>
          <p:sp>
            <p:nvSpPr>
              <p:cNvPr id="9" name="矩形 8"/>
              <p:cNvSpPr/>
              <p:nvPr/>
            </p:nvSpPr>
            <p:spPr>
              <a:xfrm>
                <a:off x="4644008" y="6237312"/>
                <a:ext cx="1765227" cy="276999"/>
              </a:xfrm>
              <a:prstGeom prst="rect">
                <a:avLst/>
              </a:prstGeom>
            </p:spPr>
            <p:txBody>
              <a:bodyPr wrap="none">
                <a:spAutoFit/>
              </a:bodyPr>
              <a:lstStyle/>
              <a:p>
                <a:r>
                  <a:rPr lang="zh-CN" altLang="en-US" sz="1200" b="1" dirty="0" smtClean="0">
                    <a:latin typeface="+mn-ea"/>
                  </a:rPr>
                  <a:t>张闻天（</a:t>
                </a:r>
                <a:r>
                  <a:rPr lang="en-US" altLang="zh-CN" sz="1200" b="1" dirty="0" smtClean="0">
                    <a:latin typeface="+mn-ea"/>
                  </a:rPr>
                  <a:t>1900—1976</a:t>
                </a:r>
                <a:r>
                  <a:rPr lang="zh-CN" altLang="en-US" sz="1200" b="1" dirty="0" smtClean="0">
                    <a:latin typeface="+mn-ea"/>
                  </a:rPr>
                  <a:t>）</a:t>
                </a:r>
              </a:p>
            </p:txBody>
          </p:sp>
        </p:grpSp>
        <p:pic>
          <p:nvPicPr>
            <p:cNvPr id="10" name="Picture 12" descr="https://p1.ssl.qhmsg.com/dr/220__/t01deb37f3d575fc59e.png"/>
            <p:cNvPicPr>
              <a:picLocks noChangeAspect="1" noChangeArrowheads="1"/>
            </p:cNvPicPr>
            <p:nvPr/>
          </p:nvPicPr>
          <p:blipFill>
            <a:blip r:embed="rId5" cstate="print"/>
            <a:srcRect/>
            <a:stretch>
              <a:fillRect/>
            </a:stretch>
          </p:blipFill>
          <p:spPr bwMode="auto">
            <a:xfrm>
              <a:off x="6804248" y="3861048"/>
              <a:ext cx="1846709" cy="2327536"/>
            </a:xfrm>
            <a:prstGeom prst="rect">
              <a:avLst/>
            </a:prstGeom>
            <a:noFill/>
          </p:spPr>
        </p:pic>
        <p:sp>
          <p:nvSpPr>
            <p:cNvPr id="11" name="矩形 10"/>
            <p:cNvSpPr/>
            <p:nvPr/>
          </p:nvSpPr>
          <p:spPr>
            <a:xfrm>
              <a:off x="6804248" y="6309320"/>
              <a:ext cx="1810111" cy="276999"/>
            </a:xfrm>
            <a:prstGeom prst="rect">
              <a:avLst/>
            </a:prstGeom>
          </p:spPr>
          <p:txBody>
            <a:bodyPr wrap="none">
              <a:spAutoFit/>
            </a:bodyPr>
            <a:lstStyle/>
            <a:p>
              <a:r>
                <a:rPr lang="zh-CN" altLang="en-US" sz="1200" b="1" dirty="0" smtClean="0">
                  <a:latin typeface="+mn-ea"/>
                </a:rPr>
                <a:t>王稼祥（</a:t>
              </a:r>
              <a:r>
                <a:rPr lang="en-US" altLang="zh-CN" sz="1200" b="1" dirty="0" smtClean="0">
                  <a:latin typeface="+mn-ea"/>
                </a:rPr>
                <a:t>1906-</a:t>
              </a:r>
              <a:r>
                <a:rPr lang="zh-CN" altLang="en-US" sz="1200" b="1" dirty="0" smtClean="0">
                  <a:latin typeface="+mn-ea"/>
                </a:rPr>
                <a:t>－</a:t>
              </a:r>
              <a:r>
                <a:rPr lang="en-US" altLang="zh-CN" sz="1200" b="1" dirty="0" smtClean="0">
                  <a:latin typeface="+mn-ea"/>
                </a:rPr>
                <a:t>1974</a:t>
              </a:r>
              <a:r>
                <a:rPr lang="zh-CN" altLang="en-US" sz="1200" b="1" dirty="0" smtClean="0">
                  <a:latin typeface="+mn-ea"/>
                </a:rPr>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descr="https://timgsa.baidu.com/timg?image&amp;quality=80&amp;size=b9999_10000&amp;sec=1527588487024&amp;di=0cc4cdb539485cb2e435942c585c50d4&amp;imgtype=0&amp;src=http%3A%2F%2Fs11.sinaimg.cn%2Fmiddle%2F4c3ea809h9e7004e7c2aa%26690"/>
          <p:cNvPicPr>
            <a:picLocks noChangeAspect="1" noChangeArrowheads="1"/>
          </p:cNvPicPr>
          <p:nvPr/>
        </p:nvPicPr>
        <p:blipFill>
          <a:blip r:embed="rId2" cstate="print"/>
          <a:srcRect/>
          <a:stretch>
            <a:fillRect/>
          </a:stretch>
        </p:blipFill>
        <p:spPr bwMode="auto">
          <a:xfrm>
            <a:off x="215008" y="188640"/>
            <a:ext cx="8928992" cy="6525345"/>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文本框 97283"/>
          <p:cNvSpPr txBox="1">
            <a:spLocks noChangeArrowheads="1"/>
          </p:cNvSpPr>
          <p:nvPr/>
        </p:nvSpPr>
        <p:spPr bwMode="auto">
          <a:xfrm>
            <a:off x="683568" y="1196752"/>
            <a:ext cx="2952328" cy="461665"/>
          </a:xfrm>
          <a:prstGeom prst="rect">
            <a:avLst/>
          </a:prstGeom>
          <a:solidFill>
            <a:srgbClr val="FFFFFF"/>
          </a:solidFill>
          <a:ln w="9525">
            <a:solidFill>
              <a:srgbClr val="FFFFFF"/>
            </a:solidFill>
            <a:miter lim="800000"/>
            <a:headEnd/>
            <a:tailEnd/>
          </a:ln>
        </p:spPr>
        <p:txBody>
          <a:bodyPr wrap="square">
            <a:spAutoFit/>
          </a:bodyPr>
          <a:lstStyle/>
          <a:p>
            <a:pPr>
              <a:spcBef>
                <a:spcPct val="50000"/>
              </a:spcBef>
            </a:pPr>
            <a:endParaRPr lang="zh-CN" altLang="en-US" sz="2400" b="1" dirty="0">
              <a:latin typeface="华文新魏" pitchFamily="2" charset="-122"/>
              <a:ea typeface="华文新魏" pitchFamily="2" charset="-122"/>
            </a:endParaRPr>
          </a:p>
        </p:txBody>
      </p:sp>
      <p:sp>
        <p:nvSpPr>
          <p:cNvPr id="79876" name="矩形 97289"/>
          <p:cNvSpPr>
            <a:spLocks noChangeArrowheads="1"/>
          </p:cNvSpPr>
          <p:nvPr/>
        </p:nvSpPr>
        <p:spPr bwMode="auto">
          <a:xfrm>
            <a:off x="395536" y="188640"/>
            <a:ext cx="2808312" cy="703263"/>
          </a:xfrm>
          <a:prstGeom prst="rect">
            <a:avLst/>
          </a:prstGeom>
          <a:noFill/>
          <a:ln w="9525">
            <a:noFill/>
            <a:miter lim="800000"/>
            <a:headEnd/>
            <a:tailEnd/>
          </a:ln>
        </p:spPr>
        <p:txBody>
          <a:bodyPr/>
          <a:lstStyle/>
          <a:p>
            <a:pPr>
              <a:spcBef>
                <a:spcPct val="0"/>
              </a:spcBef>
            </a:pPr>
            <a:r>
              <a:rPr lang="zh-CN" altLang="en-US" sz="3800" b="1" dirty="0">
                <a:solidFill>
                  <a:schemeClr val="tx2"/>
                </a:solidFill>
                <a:latin typeface="Garamond" pitchFamily="18" charset="0"/>
              </a:rPr>
              <a:t>（</a:t>
            </a:r>
            <a:r>
              <a:rPr lang="en-US" altLang="zh-CN" sz="3800" b="1" dirty="0">
                <a:solidFill>
                  <a:schemeClr val="tx2"/>
                </a:solidFill>
                <a:latin typeface="Garamond" pitchFamily="18" charset="0"/>
              </a:rPr>
              <a:t>2</a:t>
            </a:r>
            <a:r>
              <a:rPr lang="zh-CN" altLang="en-US" sz="3800" b="1" dirty="0">
                <a:solidFill>
                  <a:schemeClr val="tx2"/>
                </a:solidFill>
                <a:latin typeface="Garamond" pitchFamily="18" charset="0"/>
              </a:rPr>
              <a:t>）意义</a:t>
            </a:r>
          </a:p>
        </p:txBody>
      </p:sp>
      <p:graphicFrame>
        <p:nvGraphicFramePr>
          <p:cNvPr id="125953" name="对象 454662"/>
          <p:cNvGraphicFramePr>
            <a:graphicFrameLocks/>
          </p:cNvGraphicFramePr>
          <p:nvPr/>
        </p:nvGraphicFramePr>
        <p:xfrm>
          <a:off x="4211960" y="1268760"/>
          <a:ext cx="4680520" cy="3384376"/>
        </p:xfrm>
        <a:graphic>
          <a:graphicData uri="http://schemas.openxmlformats.org/presentationml/2006/ole">
            <p:oleObj spid="_x0000_s125953" r:id="rId3" imgW="2809524" imgH="2029108" progId="PBrush">
              <p:embed/>
            </p:oleObj>
          </a:graphicData>
        </a:graphic>
      </p:graphicFrame>
      <p:sp>
        <p:nvSpPr>
          <p:cNvPr id="7" name="文本框 454663"/>
          <p:cNvSpPr txBox="1">
            <a:spLocks noChangeArrowheads="1"/>
          </p:cNvSpPr>
          <p:nvPr/>
        </p:nvSpPr>
        <p:spPr bwMode="auto">
          <a:xfrm>
            <a:off x="4716016" y="4797152"/>
            <a:ext cx="3816424" cy="523220"/>
          </a:xfrm>
          <a:prstGeom prst="rect">
            <a:avLst/>
          </a:prstGeom>
          <a:solidFill>
            <a:schemeClr val="bg1"/>
          </a:solidFill>
          <a:ln w="9525">
            <a:noFill/>
            <a:miter lim="800000"/>
            <a:headEnd/>
            <a:tailEnd/>
          </a:ln>
        </p:spPr>
        <p:txBody>
          <a:bodyPr wrap="square">
            <a:spAutoFit/>
          </a:bodyPr>
          <a:lstStyle/>
          <a:p>
            <a:pPr>
              <a:spcBef>
                <a:spcPct val="50000"/>
              </a:spcBef>
            </a:pPr>
            <a:r>
              <a:rPr lang="zh-CN" altLang="en-US" sz="1400" b="1" dirty="0">
                <a:latin typeface="Times New Roman" pitchFamily="18" charset="0"/>
              </a:rPr>
              <a:t>遵义会议与会</a:t>
            </a:r>
            <a:r>
              <a:rPr lang="zh-CN" altLang="en-US" sz="1400" b="1" dirty="0" smtClean="0">
                <a:latin typeface="Times New Roman" pitchFamily="18" charset="0"/>
              </a:rPr>
              <a:t>代表：左起</a:t>
            </a:r>
            <a:r>
              <a:rPr lang="zh-CN" altLang="en-US" sz="1400" b="1" dirty="0">
                <a:latin typeface="Times New Roman" pitchFamily="18" charset="0"/>
              </a:rPr>
              <a:t>毛泽东、周恩来、张闻天、博古、王稼祥、陈云、刘少奇、朱德。</a:t>
            </a:r>
          </a:p>
        </p:txBody>
      </p:sp>
      <p:sp>
        <p:nvSpPr>
          <p:cNvPr id="6" name="内容占位符 2"/>
          <p:cNvSpPr txBox="1">
            <a:spLocks/>
          </p:cNvSpPr>
          <p:nvPr/>
        </p:nvSpPr>
        <p:spPr>
          <a:xfrm>
            <a:off x="395536" y="1447800"/>
            <a:ext cx="3744416" cy="4429472"/>
          </a:xfrm>
          <a:prstGeom prst="rect">
            <a:avLst/>
          </a:prstGeom>
        </p:spPr>
        <p:txBody>
          <a:bodyPr>
            <a:normAutofit fontScale="85000" lnSpcReduction="10000"/>
          </a:bodyPr>
          <a:lstStyle/>
          <a:p>
            <a:pPr marL="274320" lvl="0" indent="-274320">
              <a:spcBef>
                <a:spcPct val="50000"/>
              </a:spcBef>
              <a:buClr>
                <a:schemeClr val="accent1"/>
              </a:buClr>
              <a:buSzPct val="85000"/>
              <a:buFont typeface="Wingdings 2"/>
              <a:buChar char=""/>
              <a:defRPr/>
            </a:pPr>
            <a:r>
              <a:rPr lang="zh-CN" altLang="en-US" sz="2800" b="1" dirty="0" smtClean="0">
                <a:latin typeface="华文新魏" pitchFamily="2" charset="-122"/>
                <a:ea typeface="华文新魏" pitchFamily="2" charset="-122"/>
              </a:rPr>
              <a:t>①确立</a:t>
            </a: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了毛泽东为</a:t>
            </a:r>
            <a:r>
              <a:rPr kumimoji="0" lang="zh-CN" altLang="en-US" sz="2800" b="1" i="0" u="none" strike="noStrike" kern="1200" cap="none" spc="0" normalizeH="0" baseline="0" noProof="0" dirty="0" smtClean="0">
                <a:ln>
                  <a:noFill/>
                </a:ln>
                <a:solidFill>
                  <a:srgbClr val="FF0000"/>
                </a:solidFill>
                <a:effectLst/>
                <a:uLnTx/>
                <a:uFillTx/>
                <a:latin typeface="华文新魏" pitchFamily="2" charset="-122"/>
                <a:ea typeface="华文新魏" pitchFamily="2" charset="-122"/>
                <a:cs typeface="+mn-cs"/>
              </a:rPr>
              <a:t>主要</a:t>
            </a: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代表的马克思主义的正确路线在中共中央的领导地位，从而在及其危急的情况下挽救了党，挽救了红军，挽救了革命，成为中国共产党历史上一个生死攸关的转折点。</a:t>
            </a:r>
            <a:endParaRPr kumimoji="0" lang="en-US" altLang="zh-CN"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lvl="0" indent="-274320">
              <a:spcBef>
                <a:spcPct val="50000"/>
              </a:spcBef>
              <a:buClr>
                <a:schemeClr val="accent1"/>
              </a:buClr>
              <a:buSzPct val="85000"/>
              <a:buFont typeface="Wingdings 2"/>
              <a:buChar char=""/>
              <a:defRPr/>
            </a:pPr>
            <a:r>
              <a:rPr lang="zh-CN" altLang="en-US" sz="2800" b="1" dirty="0" smtClean="0">
                <a:latin typeface="华文新魏" pitchFamily="2" charset="-122"/>
                <a:ea typeface="华文新魏" pitchFamily="2" charset="-122"/>
              </a:rPr>
              <a:t>②</a:t>
            </a:r>
            <a:r>
              <a:rPr lang="zh-CN" altLang="en-US" sz="2800" b="1" dirty="0" smtClean="0">
                <a:solidFill>
                  <a:srgbClr val="FF0000"/>
                </a:solidFill>
                <a:latin typeface="华文新魏" pitchFamily="2" charset="-122"/>
                <a:ea typeface="华文新魏" pitchFamily="2" charset="-122"/>
              </a:rPr>
              <a:t>为</a:t>
            </a:r>
            <a:r>
              <a:rPr kumimoji="0" lang="zh-CN" altLang="en-US" sz="2800" b="1" i="0" u="none" strike="noStrike" kern="1200" cap="none" spc="0" normalizeH="0" baseline="0" noProof="0" dirty="0" smtClean="0">
                <a:ln>
                  <a:noFill/>
                </a:ln>
                <a:solidFill>
                  <a:srgbClr val="FF0000"/>
                </a:solidFill>
                <a:effectLst/>
                <a:uLnTx/>
                <a:uFillTx/>
                <a:latin typeface="华文新魏" pitchFamily="2" charset="-122"/>
                <a:ea typeface="华文新魏" pitchFamily="2" charset="-122"/>
                <a:cs typeface="+mn-cs"/>
              </a:rPr>
              <a:t>党和革命事业转危为安，不断打开新局面提供了最重要的保证</a:t>
            </a: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 calcmode="lin" valueType="num">
                                      <p:cBhvr additive="base">
                                        <p:cTn id="7" dur="500" fill="hold"/>
                                        <p:tgtEl>
                                          <p:spTgt spid="97284"/>
                                        </p:tgtEl>
                                        <p:attrNameLst>
                                          <p:attrName>ppt_x</p:attrName>
                                        </p:attrNameLst>
                                      </p:cBhvr>
                                      <p:tavLst>
                                        <p:tav tm="0">
                                          <p:val>
                                            <p:strVal val="#ppt_x"/>
                                          </p:val>
                                        </p:tav>
                                        <p:tav tm="100000">
                                          <p:val>
                                            <p:strVal val="#ppt_x"/>
                                          </p:val>
                                        </p:tav>
                                      </p:tavLst>
                                    </p:anim>
                                    <p:anim calcmode="lin" valueType="num">
                                      <p:cBhvr additive="base">
                                        <p:cTn id="8" dur="500" fill="hold"/>
                                        <p:tgtEl>
                                          <p:spTgt spid="97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文本框 583682"/>
          <p:cNvSpPr txBox="1">
            <a:spLocks noChangeArrowheads="1"/>
          </p:cNvSpPr>
          <p:nvPr/>
        </p:nvSpPr>
        <p:spPr bwMode="auto">
          <a:xfrm>
            <a:off x="243483" y="2420938"/>
            <a:ext cx="923330" cy="2427287"/>
          </a:xfrm>
          <a:prstGeom prst="rect">
            <a:avLst/>
          </a:prstGeom>
          <a:noFill/>
          <a:ln w="9525">
            <a:noFill/>
            <a:miter lim="800000"/>
            <a:headEnd/>
            <a:tailEnd/>
          </a:ln>
        </p:spPr>
        <p:txBody>
          <a:bodyPr vert="eaVert">
            <a:spAutoFit/>
          </a:bodyPr>
          <a:lstStyle/>
          <a:p>
            <a:pPr>
              <a:spcBef>
                <a:spcPct val="50000"/>
              </a:spcBef>
            </a:pPr>
            <a:r>
              <a:rPr lang="zh-CN" altLang="en-US" sz="4800" b="0" dirty="0">
                <a:latin typeface="华文新魏" pitchFamily="2" charset="-122"/>
                <a:ea typeface="华文新魏" pitchFamily="2" charset="-122"/>
              </a:rPr>
              <a:t>长   征</a:t>
            </a:r>
          </a:p>
        </p:txBody>
      </p:sp>
      <p:sp>
        <p:nvSpPr>
          <p:cNvPr id="81922" name="左大括号 583683"/>
          <p:cNvSpPr>
            <a:spLocks/>
          </p:cNvSpPr>
          <p:nvPr/>
        </p:nvSpPr>
        <p:spPr bwMode="auto">
          <a:xfrm>
            <a:off x="899592" y="1700808"/>
            <a:ext cx="432668" cy="2880320"/>
          </a:xfrm>
          <a:prstGeom prst="leftBrace">
            <a:avLst>
              <a:gd name="adj1" fmla="val 244966"/>
              <a:gd name="adj2" fmla="val 50000"/>
            </a:avLst>
          </a:prstGeom>
          <a:noFill/>
          <a:ln w="28575">
            <a:solidFill>
              <a:srgbClr val="FF0000"/>
            </a:solidFill>
            <a:round/>
            <a:headEnd/>
            <a:tailEnd/>
          </a:ln>
        </p:spPr>
        <p:txBody>
          <a:bodyPr/>
          <a:lstStyle/>
          <a:p>
            <a:pPr>
              <a:spcBef>
                <a:spcPct val="0"/>
              </a:spcBef>
            </a:pPr>
            <a:endParaRPr lang="zh-CN" altLang="en-US" b="0"/>
          </a:p>
        </p:txBody>
      </p:sp>
      <p:sp>
        <p:nvSpPr>
          <p:cNvPr id="81923" name="文本框 583684"/>
          <p:cNvSpPr txBox="1">
            <a:spLocks noChangeArrowheads="1"/>
          </p:cNvSpPr>
          <p:nvPr/>
        </p:nvSpPr>
        <p:spPr bwMode="auto">
          <a:xfrm>
            <a:off x="1258888" y="1412875"/>
            <a:ext cx="1655762" cy="579438"/>
          </a:xfrm>
          <a:prstGeom prst="rect">
            <a:avLst/>
          </a:prstGeom>
          <a:noFill/>
          <a:ln w="9525">
            <a:noFill/>
            <a:miter lim="800000"/>
            <a:headEnd/>
            <a:tailEnd/>
          </a:ln>
        </p:spPr>
        <p:txBody>
          <a:bodyPr>
            <a:spAutoFit/>
          </a:bodyPr>
          <a:lstStyle/>
          <a:p>
            <a:pPr>
              <a:spcBef>
                <a:spcPct val="50000"/>
              </a:spcBef>
            </a:pPr>
            <a:r>
              <a:rPr lang="zh-CN" altLang="en-US" sz="2800" b="1" dirty="0">
                <a:latin typeface="+mn-ea"/>
              </a:rPr>
              <a:t>时间</a:t>
            </a:r>
            <a:r>
              <a:rPr lang="zh-CN" altLang="en-US" sz="3200" b="0" dirty="0">
                <a:latin typeface="黑体" pitchFamily="49" charset="-122"/>
                <a:ea typeface="黑体" pitchFamily="49" charset="-122"/>
              </a:rPr>
              <a:t>：</a:t>
            </a:r>
            <a:endParaRPr lang="zh-CN" altLang="en-US" sz="3200" b="0" dirty="0">
              <a:latin typeface="Times New Roman" pitchFamily="18" charset="0"/>
            </a:endParaRPr>
          </a:p>
        </p:txBody>
      </p:sp>
      <p:sp>
        <p:nvSpPr>
          <p:cNvPr id="81924" name="文本框 583685"/>
          <p:cNvSpPr txBox="1">
            <a:spLocks noChangeArrowheads="1"/>
          </p:cNvSpPr>
          <p:nvPr/>
        </p:nvSpPr>
        <p:spPr bwMode="auto">
          <a:xfrm>
            <a:off x="1187450" y="2349500"/>
            <a:ext cx="2232025" cy="523220"/>
          </a:xfrm>
          <a:prstGeom prst="rect">
            <a:avLst/>
          </a:prstGeom>
          <a:noFill/>
          <a:ln w="9525">
            <a:noFill/>
            <a:miter lim="800000"/>
            <a:headEnd/>
            <a:tailEnd/>
          </a:ln>
        </p:spPr>
        <p:txBody>
          <a:bodyPr>
            <a:spAutoFit/>
          </a:bodyPr>
          <a:lstStyle/>
          <a:p>
            <a:pPr algn="ctr">
              <a:spcBef>
                <a:spcPct val="50000"/>
              </a:spcBef>
            </a:pPr>
            <a:r>
              <a:rPr lang="zh-CN" altLang="en-US" sz="2800" b="1" dirty="0">
                <a:latin typeface="+mn-ea"/>
              </a:rPr>
              <a:t>参加部队：</a:t>
            </a:r>
          </a:p>
        </p:txBody>
      </p:sp>
      <p:sp>
        <p:nvSpPr>
          <p:cNvPr id="81925" name="文本框 583686"/>
          <p:cNvSpPr txBox="1">
            <a:spLocks noChangeArrowheads="1"/>
          </p:cNvSpPr>
          <p:nvPr/>
        </p:nvSpPr>
        <p:spPr bwMode="auto">
          <a:xfrm>
            <a:off x="1187624" y="3789040"/>
            <a:ext cx="615553" cy="1428502"/>
          </a:xfrm>
          <a:prstGeom prst="rect">
            <a:avLst/>
          </a:prstGeom>
          <a:noFill/>
          <a:ln w="9525">
            <a:noFill/>
            <a:miter lim="800000"/>
            <a:headEnd/>
            <a:tailEnd/>
          </a:ln>
        </p:spPr>
        <p:txBody>
          <a:bodyPr vert="eaVert" wrap="square">
            <a:spAutoFit/>
          </a:bodyPr>
          <a:lstStyle/>
          <a:p>
            <a:pPr>
              <a:spcBef>
                <a:spcPct val="50000"/>
              </a:spcBef>
            </a:pPr>
            <a:r>
              <a:rPr lang="zh-CN" altLang="en-US" sz="2800" b="1" dirty="0">
                <a:latin typeface="+mn-ea"/>
              </a:rPr>
              <a:t>经   过</a:t>
            </a:r>
            <a:r>
              <a:rPr lang="zh-CN" altLang="en-US" sz="2800" b="0" dirty="0">
                <a:solidFill>
                  <a:srgbClr val="FF0000"/>
                </a:solidFill>
                <a:latin typeface="黑体" pitchFamily="49" charset="-122"/>
                <a:ea typeface="黑体" pitchFamily="49" charset="-122"/>
              </a:rPr>
              <a:t>  </a:t>
            </a:r>
          </a:p>
        </p:txBody>
      </p:sp>
      <p:sp>
        <p:nvSpPr>
          <p:cNvPr id="81926" name="左大括号 583689"/>
          <p:cNvSpPr>
            <a:spLocks/>
          </p:cNvSpPr>
          <p:nvPr/>
        </p:nvSpPr>
        <p:spPr bwMode="auto">
          <a:xfrm>
            <a:off x="1852613" y="3425825"/>
            <a:ext cx="144462" cy="1871663"/>
          </a:xfrm>
          <a:prstGeom prst="leftBrace">
            <a:avLst>
              <a:gd name="adj1" fmla="val 107847"/>
              <a:gd name="adj2" fmla="val 50000"/>
            </a:avLst>
          </a:prstGeom>
          <a:noFill/>
          <a:ln w="28575">
            <a:solidFill>
              <a:srgbClr val="33CCCC"/>
            </a:solidFill>
            <a:round/>
            <a:headEnd/>
            <a:tailEnd/>
          </a:ln>
        </p:spPr>
        <p:txBody>
          <a:bodyPr/>
          <a:lstStyle/>
          <a:p>
            <a:pPr>
              <a:spcBef>
                <a:spcPct val="0"/>
              </a:spcBef>
            </a:pPr>
            <a:endParaRPr lang="zh-CN" altLang="en-US" b="0"/>
          </a:p>
        </p:txBody>
      </p:sp>
      <p:grpSp>
        <p:nvGrpSpPr>
          <p:cNvPr id="2" name="组合 583690"/>
          <p:cNvGrpSpPr>
            <a:grpSpLocks/>
          </p:cNvGrpSpPr>
          <p:nvPr/>
        </p:nvGrpSpPr>
        <p:grpSpPr bwMode="auto">
          <a:xfrm>
            <a:off x="2068513" y="3354388"/>
            <a:ext cx="4484687" cy="519112"/>
            <a:chOff x="1303" y="2113"/>
            <a:chExt cx="2825" cy="327"/>
          </a:xfrm>
        </p:grpSpPr>
        <p:sp>
          <p:nvSpPr>
            <p:cNvPr id="81928" name="文本框 583691"/>
            <p:cNvSpPr txBox="1">
              <a:spLocks noChangeArrowheads="1"/>
            </p:cNvSpPr>
            <p:nvPr/>
          </p:nvSpPr>
          <p:spPr bwMode="auto">
            <a:xfrm>
              <a:off x="1303" y="2113"/>
              <a:ext cx="1497" cy="327"/>
            </a:xfrm>
            <a:prstGeom prst="rect">
              <a:avLst/>
            </a:prstGeom>
            <a:noFill/>
            <a:ln w="9525">
              <a:noFill/>
              <a:miter lim="800000"/>
              <a:headEnd/>
              <a:tailEnd/>
            </a:ln>
          </p:spPr>
          <p:txBody>
            <a:bodyPr>
              <a:spAutoFit/>
            </a:bodyPr>
            <a:lstStyle/>
            <a:p>
              <a:pPr>
                <a:spcBef>
                  <a:spcPct val="50000"/>
                </a:spcBef>
              </a:pPr>
              <a:r>
                <a:rPr lang="zh-CN" altLang="en-US" sz="2800" b="1" dirty="0">
                  <a:latin typeface="宋体" pitchFamily="2" charset="-122"/>
                </a:rPr>
                <a:t>突破四道防线 </a:t>
              </a:r>
            </a:p>
          </p:txBody>
        </p:sp>
        <p:sp>
          <p:nvSpPr>
            <p:cNvPr id="81929" name="文本框 583692"/>
            <p:cNvSpPr txBox="1">
              <a:spLocks noChangeArrowheads="1"/>
            </p:cNvSpPr>
            <p:nvPr/>
          </p:nvSpPr>
          <p:spPr bwMode="auto">
            <a:xfrm>
              <a:off x="3072" y="2113"/>
              <a:ext cx="1056" cy="327"/>
            </a:xfrm>
            <a:prstGeom prst="rect">
              <a:avLst/>
            </a:prstGeom>
            <a:noFill/>
            <a:ln w="9525">
              <a:noFill/>
              <a:miter lim="800000"/>
              <a:headEnd/>
              <a:tailEnd/>
            </a:ln>
          </p:spPr>
          <p:txBody>
            <a:bodyPr>
              <a:spAutoFit/>
            </a:bodyPr>
            <a:lstStyle/>
            <a:p>
              <a:pPr>
                <a:spcBef>
                  <a:spcPct val="50000"/>
                </a:spcBef>
              </a:pPr>
              <a:r>
                <a:rPr lang="zh-CN" altLang="en-US" sz="2800" b="1" dirty="0">
                  <a:latin typeface="宋体" pitchFamily="2" charset="-122"/>
                </a:rPr>
                <a:t>遵义会议</a:t>
              </a:r>
            </a:p>
          </p:txBody>
        </p:sp>
        <p:sp>
          <p:nvSpPr>
            <p:cNvPr id="81930" name="右箭头 583693"/>
            <p:cNvSpPr>
              <a:spLocks noChangeArrowheads="1"/>
            </p:cNvSpPr>
            <p:nvPr/>
          </p:nvSpPr>
          <p:spPr bwMode="auto">
            <a:xfrm>
              <a:off x="2709" y="2249"/>
              <a:ext cx="363" cy="91"/>
            </a:xfrm>
            <a:prstGeom prst="rightArrow">
              <a:avLst>
                <a:gd name="adj1" fmla="val 50000"/>
                <a:gd name="adj2" fmla="val 99688"/>
              </a:avLst>
            </a:prstGeom>
            <a:solidFill>
              <a:srgbClr val="FF0000"/>
            </a:solidFill>
            <a:ln w="9525">
              <a:solidFill>
                <a:srgbClr val="FF0000"/>
              </a:solidFill>
              <a:miter lim="800000"/>
              <a:headEnd/>
              <a:tailEnd/>
            </a:ln>
          </p:spPr>
          <p:txBody>
            <a:bodyPr wrap="none" anchor="ctr"/>
            <a:lstStyle/>
            <a:p>
              <a:pPr algn="ctr">
                <a:spcBef>
                  <a:spcPct val="0"/>
                </a:spcBef>
              </a:pPr>
              <a:endParaRPr lang="zh-CN" altLang="en-US" sz="2800" b="0">
                <a:latin typeface="Times New Roman" pitchFamily="18" charset="0"/>
              </a:endParaRPr>
            </a:p>
          </p:txBody>
        </p:sp>
      </p:grpSp>
      <p:grpSp>
        <p:nvGrpSpPr>
          <p:cNvPr id="3" name="组合 583694"/>
          <p:cNvGrpSpPr>
            <a:grpSpLocks/>
          </p:cNvGrpSpPr>
          <p:nvPr/>
        </p:nvGrpSpPr>
        <p:grpSpPr bwMode="auto">
          <a:xfrm>
            <a:off x="1997075" y="3354388"/>
            <a:ext cx="7126288" cy="2030412"/>
            <a:chOff x="1258" y="2113"/>
            <a:chExt cx="4489" cy="1279"/>
          </a:xfrm>
        </p:grpSpPr>
        <p:sp>
          <p:nvSpPr>
            <p:cNvPr id="81932" name="文本框 583695"/>
            <p:cNvSpPr txBox="1">
              <a:spLocks noChangeArrowheads="1"/>
            </p:cNvSpPr>
            <p:nvPr/>
          </p:nvSpPr>
          <p:spPr bwMode="auto">
            <a:xfrm>
              <a:off x="4433" y="2113"/>
              <a:ext cx="1056" cy="327"/>
            </a:xfrm>
            <a:prstGeom prst="rect">
              <a:avLst/>
            </a:prstGeom>
            <a:noFill/>
            <a:ln w="9525">
              <a:noFill/>
              <a:miter lim="800000"/>
              <a:headEnd/>
              <a:tailEnd/>
            </a:ln>
          </p:spPr>
          <p:txBody>
            <a:bodyPr>
              <a:spAutoFit/>
            </a:bodyPr>
            <a:lstStyle/>
            <a:p>
              <a:pPr>
                <a:spcBef>
                  <a:spcPct val="50000"/>
                </a:spcBef>
              </a:pPr>
              <a:r>
                <a:rPr lang="zh-CN" altLang="en-US" sz="2800" b="1" dirty="0">
                  <a:latin typeface="宋体" pitchFamily="2" charset="-122"/>
                </a:rPr>
                <a:t>四渡赤水 </a:t>
              </a:r>
            </a:p>
          </p:txBody>
        </p:sp>
        <p:sp>
          <p:nvSpPr>
            <p:cNvPr id="81933" name="文本框 583696"/>
            <p:cNvSpPr txBox="1">
              <a:spLocks noChangeArrowheads="1"/>
            </p:cNvSpPr>
            <p:nvPr/>
          </p:nvSpPr>
          <p:spPr bwMode="auto">
            <a:xfrm>
              <a:off x="4251" y="2566"/>
              <a:ext cx="1496" cy="327"/>
            </a:xfrm>
            <a:prstGeom prst="rect">
              <a:avLst/>
            </a:prstGeom>
            <a:noFill/>
            <a:ln w="9525">
              <a:noFill/>
              <a:miter lim="800000"/>
              <a:headEnd/>
              <a:tailEnd/>
            </a:ln>
          </p:spPr>
          <p:txBody>
            <a:bodyPr>
              <a:spAutoFit/>
            </a:bodyPr>
            <a:lstStyle/>
            <a:p>
              <a:pPr>
                <a:spcBef>
                  <a:spcPct val="50000"/>
                </a:spcBef>
              </a:pPr>
              <a:r>
                <a:rPr lang="zh-CN" altLang="en-US" sz="2800" dirty="0">
                  <a:latin typeface="宋体" pitchFamily="2" charset="-122"/>
                </a:rPr>
                <a:t>巧</a:t>
              </a:r>
              <a:r>
                <a:rPr lang="zh-CN" altLang="en-US" sz="2800" b="1" dirty="0">
                  <a:latin typeface="宋体" pitchFamily="2" charset="-122"/>
                </a:rPr>
                <a:t>渡金沙江 </a:t>
              </a:r>
            </a:p>
          </p:txBody>
        </p:sp>
        <p:sp>
          <p:nvSpPr>
            <p:cNvPr id="81934" name="文本框 583697"/>
            <p:cNvSpPr txBox="1">
              <a:spLocks noChangeArrowheads="1"/>
            </p:cNvSpPr>
            <p:nvPr/>
          </p:nvSpPr>
          <p:spPr bwMode="auto">
            <a:xfrm>
              <a:off x="1484" y="3065"/>
              <a:ext cx="1406" cy="327"/>
            </a:xfrm>
            <a:prstGeom prst="rect">
              <a:avLst/>
            </a:prstGeom>
            <a:noFill/>
            <a:ln w="9525">
              <a:noFill/>
              <a:miter lim="800000"/>
              <a:headEnd/>
              <a:tailEnd/>
            </a:ln>
          </p:spPr>
          <p:txBody>
            <a:bodyPr>
              <a:spAutoFit/>
            </a:bodyPr>
            <a:lstStyle/>
            <a:p>
              <a:pPr>
                <a:spcBef>
                  <a:spcPct val="50000"/>
                </a:spcBef>
              </a:pPr>
              <a:r>
                <a:rPr lang="zh-CN" altLang="en-US" sz="2800" b="1" dirty="0">
                  <a:latin typeface="宋体" pitchFamily="2" charset="-122"/>
                </a:rPr>
                <a:t>翻越</a:t>
              </a:r>
              <a:r>
                <a:rPr lang="zh-CN" altLang="en-US" sz="2800" b="1" dirty="0">
                  <a:solidFill>
                    <a:srgbClr val="FF0000"/>
                  </a:solidFill>
                  <a:latin typeface="宋体" pitchFamily="2" charset="-122"/>
                </a:rPr>
                <a:t>夹金山</a:t>
              </a:r>
              <a:r>
                <a:rPr lang="zh-CN" altLang="en-US" sz="2800" b="1" dirty="0">
                  <a:latin typeface="宋体" pitchFamily="2" charset="-122"/>
                </a:rPr>
                <a:t> </a:t>
              </a:r>
            </a:p>
          </p:txBody>
        </p:sp>
        <p:sp>
          <p:nvSpPr>
            <p:cNvPr id="81935" name="文本框 583698"/>
            <p:cNvSpPr txBox="1">
              <a:spLocks noChangeArrowheads="1"/>
            </p:cNvSpPr>
            <p:nvPr/>
          </p:nvSpPr>
          <p:spPr bwMode="auto">
            <a:xfrm>
              <a:off x="2754" y="2566"/>
              <a:ext cx="1293" cy="327"/>
            </a:xfrm>
            <a:prstGeom prst="rect">
              <a:avLst/>
            </a:prstGeom>
            <a:noFill/>
            <a:ln w="9525">
              <a:noFill/>
              <a:miter lim="800000"/>
              <a:headEnd/>
              <a:tailEnd/>
            </a:ln>
          </p:spPr>
          <p:txBody>
            <a:bodyPr>
              <a:spAutoFit/>
            </a:bodyPr>
            <a:lstStyle/>
            <a:p>
              <a:pPr>
                <a:spcBef>
                  <a:spcPct val="50000"/>
                </a:spcBef>
              </a:pPr>
              <a:r>
                <a:rPr lang="zh-CN" altLang="en-US" sz="2800" b="1" dirty="0">
                  <a:latin typeface="宋体" pitchFamily="2" charset="-122"/>
                </a:rPr>
                <a:t>强渡大渡河</a:t>
              </a:r>
            </a:p>
          </p:txBody>
        </p:sp>
        <p:sp>
          <p:nvSpPr>
            <p:cNvPr id="81936" name="右箭头 583699"/>
            <p:cNvSpPr>
              <a:spLocks noChangeArrowheads="1"/>
            </p:cNvSpPr>
            <p:nvPr/>
          </p:nvSpPr>
          <p:spPr bwMode="auto">
            <a:xfrm>
              <a:off x="4025" y="2249"/>
              <a:ext cx="363" cy="90"/>
            </a:xfrm>
            <a:prstGeom prst="rightArrow">
              <a:avLst>
                <a:gd name="adj1" fmla="val 50000"/>
                <a:gd name="adj2" fmla="val 100796"/>
              </a:avLst>
            </a:prstGeom>
            <a:solidFill>
              <a:srgbClr val="FF0000"/>
            </a:solidFill>
            <a:ln w="9525">
              <a:solidFill>
                <a:srgbClr val="FF0000"/>
              </a:solidFill>
              <a:miter lim="800000"/>
              <a:headEnd/>
              <a:tailEnd/>
            </a:ln>
          </p:spPr>
          <p:txBody>
            <a:bodyPr wrap="none" anchor="ctr"/>
            <a:lstStyle/>
            <a:p>
              <a:pPr algn="ctr">
                <a:spcBef>
                  <a:spcPct val="0"/>
                </a:spcBef>
              </a:pPr>
              <a:endParaRPr lang="zh-CN" altLang="en-US" sz="2800" b="0">
                <a:latin typeface="Times New Roman" pitchFamily="18" charset="0"/>
              </a:endParaRPr>
            </a:p>
          </p:txBody>
        </p:sp>
        <p:sp>
          <p:nvSpPr>
            <p:cNvPr id="81937" name="左箭头 583700"/>
            <p:cNvSpPr>
              <a:spLocks noChangeArrowheads="1"/>
            </p:cNvSpPr>
            <p:nvPr/>
          </p:nvSpPr>
          <p:spPr bwMode="auto">
            <a:xfrm>
              <a:off x="3979" y="2702"/>
              <a:ext cx="343" cy="90"/>
            </a:xfrm>
            <a:prstGeom prst="leftArrow">
              <a:avLst>
                <a:gd name="adj1" fmla="val 50000"/>
                <a:gd name="adj2" fmla="val 95242"/>
              </a:avLst>
            </a:prstGeom>
            <a:solidFill>
              <a:srgbClr val="FF0000"/>
            </a:solidFill>
            <a:ln w="9525">
              <a:solidFill>
                <a:srgbClr val="FF0000"/>
              </a:solidFill>
              <a:miter lim="800000"/>
              <a:headEnd/>
              <a:tailEnd/>
            </a:ln>
          </p:spPr>
          <p:txBody>
            <a:bodyPr/>
            <a:lstStyle/>
            <a:p>
              <a:pPr>
                <a:spcBef>
                  <a:spcPct val="0"/>
                </a:spcBef>
              </a:pPr>
              <a:endParaRPr lang="zh-CN" altLang="en-US" b="0"/>
            </a:p>
          </p:txBody>
        </p:sp>
        <p:sp>
          <p:nvSpPr>
            <p:cNvPr id="81938" name="文本框 583701"/>
            <p:cNvSpPr txBox="1">
              <a:spLocks noChangeArrowheads="1"/>
            </p:cNvSpPr>
            <p:nvPr/>
          </p:nvSpPr>
          <p:spPr bwMode="auto">
            <a:xfrm>
              <a:off x="3072" y="3065"/>
              <a:ext cx="862" cy="327"/>
            </a:xfrm>
            <a:prstGeom prst="rect">
              <a:avLst/>
            </a:prstGeom>
            <a:noFill/>
            <a:ln w="9525">
              <a:noFill/>
              <a:miter lim="800000"/>
              <a:headEnd/>
              <a:tailEnd/>
            </a:ln>
          </p:spPr>
          <p:txBody>
            <a:bodyPr>
              <a:spAutoFit/>
            </a:bodyPr>
            <a:lstStyle/>
            <a:p>
              <a:pPr>
                <a:spcBef>
                  <a:spcPct val="50000"/>
                </a:spcBef>
              </a:pPr>
              <a:r>
                <a:rPr lang="zh-CN" altLang="en-US" sz="2800" b="1" dirty="0">
                  <a:latin typeface="宋体" pitchFamily="2" charset="-122"/>
                </a:rPr>
                <a:t>过草地</a:t>
              </a:r>
            </a:p>
          </p:txBody>
        </p:sp>
        <p:sp>
          <p:nvSpPr>
            <p:cNvPr id="81939" name="文本框 583702"/>
            <p:cNvSpPr txBox="1">
              <a:spLocks noChangeArrowheads="1"/>
            </p:cNvSpPr>
            <p:nvPr/>
          </p:nvSpPr>
          <p:spPr bwMode="auto">
            <a:xfrm>
              <a:off x="4251" y="3065"/>
              <a:ext cx="680" cy="327"/>
            </a:xfrm>
            <a:prstGeom prst="rect">
              <a:avLst/>
            </a:prstGeom>
            <a:noFill/>
            <a:ln w="9525">
              <a:noFill/>
              <a:miter lim="800000"/>
              <a:headEnd/>
              <a:tailEnd/>
            </a:ln>
          </p:spPr>
          <p:txBody>
            <a:bodyPr>
              <a:spAutoFit/>
            </a:bodyPr>
            <a:lstStyle/>
            <a:p>
              <a:pPr>
                <a:spcBef>
                  <a:spcPct val="50000"/>
                </a:spcBef>
              </a:pPr>
              <a:r>
                <a:rPr lang="zh-CN" altLang="en-US" sz="2800" b="1" dirty="0">
                  <a:latin typeface="宋体" pitchFamily="2" charset="-122"/>
                </a:rPr>
                <a:t>陕北</a:t>
              </a:r>
            </a:p>
          </p:txBody>
        </p:sp>
        <p:sp>
          <p:nvSpPr>
            <p:cNvPr id="81940" name="文本框 583703"/>
            <p:cNvSpPr txBox="1">
              <a:spLocks noChangeArrowheads="1"/>
            </p:cNvSpPr>
            <p:nvPr/>
          </p:nvSpPr>
          <p:spPr bwMode="auto">
            <a:xfrm>
              <a:off x="1303" y="2566"/>
              <a:ext cx="1241" cy="327"/>
            </a:xfrm>
            <a:prstGeom prst="rect">
              <a:avLst/>
            </a:prstGeom>
            <a:noFill/>
            <a:ln w="9525">
              <a:noFill/>
              <a:miter lim="800000"/>
              <a:headEnd/>
              <a:tailEnd/>
            </a:ln>
          </p:spPr>
          <p:txBody>
            <a:bodyPr wrap="none">
              <a:spAutoFit/>
            </a:bodyPr>
            <a:lstStyle/>
            <a:p>
              <a:pPr>
                <a:spcBef>
                  <a:spcPct val="50000"/>
                </a:spcBef>
              </a:pPr>
              <a:r>
                <a:rPr lang="zh-CN" altLang="en-US" sz="2800" b="1" dirty="0">
                  <a:latin typeface="宋体" pitchFamily="2" charset="-122"/>
                </a:rPr>
                <a:t>飞夺泸定桥</a:t>
              </a:r>
            </a:p>
          </p:txBody>
        </p:sp>
        <p:sp>
          <p:nvSpPr>
            <p:cNvPr id="81941" name="左箭头 583704"/>
            <p:cNvSpPr>
              <a:spLocks noChangeArrowheads="1"/>
            </p:cNvSpPr>
            <p:nvPr/>
          </p:nvSpPr>
          <p:spPr bwMode="auto">
            <a:xfrm>
              <a:off x="2482" y="2702"/>
              <a:ext cx="343" cy="90"/>
            </a:xfrm>
            <a:prstGeom prst="leftArrow">
              <a:avLst>
                <a:gd name="adj1" fmla="val 50000"/>
                <a:gd name="adj2" fmla="val 95242"/>
              </a:avLst>
            </a:prstGeom>
            <a:solidFill>
              <a:srgbClr val="FF0000"/>
            </a:solidFill>
            <a:ln w="9525">
              <a:solidFill>
                <a:srgbClr val="FF0000"/>
              </a:solidFill>
              <a:miter lim="800000"/>
              <a:headEnd/>
              <a:tailEnd/>
            </a:ln>
          </p:spPr>
          <p:txBody>
            <a:bodyPr/>
            <a:lstStyle/>
            <a:p>
              <a:pPr>
                <a:spcBef>
                  <a:spcPct val="0"/>
                </a:spcBef>
              </a:pPr>
              <a:endParaRPr lang="zh-CN" altLang="en-US" b="0"/>
            </a:p>
          </p:txBody>
        </p:sp>
        <p:sp>
          <p:nvSpPr>
            <p:cNvPr id="81942" name="右箭头 583705"/>
            <p:cNvSpPr>
              <a:spLocks noChangeArrowheads="1"/>
            </p:cNvSpPr>
            <p:nvPr/>
          </p:nvSpPr>
          <p:spPr bwMode="auto">
            <a:xfrm>
              <a:off x="2709" y="3201"/>
              <a:ext cx="363" cy="91"/>
            </a:xfrm>
            <a:prstGeom prst="rightArrow">
              <a:avLst>
                <a:gd name="adj1" fmla="val 50000"/>
                <a:gd name="adj2" fmla="val 99688"/>
              </a:avLst>
            </a:prstGeom>
            <a:solidFill>
              <a:srgbClr val="FF0000"/>
            </a:solidFill>
            <a:ln w="9525">
              <a:solidFill>
                <a:srgbClr val="FF0000"/>
              </a:solidFill>
              <a:miter lim="800000"/>
              <a:headEnd/>
              <a:tailEnd/>
            </a:ln>
          </p:spPr>
          <p:txBody>
            <a:bodyPr wrap="none" anchor="ctr"/>
            <a:lstStyle/>
            <a:p>
              <a:pPr algn="ctr">
                <a:spcBef>
                  <a:spcPct val="0"/>
                </a:spcBef>
              </a:pPr>
              <a:endParaRPr lang="zh-CN" altLang="en-US" sz="2800" b="0">
                <a:latin typeface="Times New Roman" pitchFamily="18" charset="0"/>
              </a:endParaRPr>
            </a:p>
          </p:txBody>
        </p:sp>
        <p:sp>
          <p:nvSpPr>
            <p:cNvPr id="81943" name="右箭头 583706"/>
            <p:cNvSpPr>
              <a:spLocks noChangeArrowheads="1"/>
            </p:cNvSpPr>
            <p:nvPr/>
          </p:nvSpPr>
          <p:spPr bwMode="auto">
            <a:xfrm>
              <a:off x="3843" y="3201"/>
              <a:ext cx="363" cy="91"/>
            </a:xfrm>
            <a:prstGeom prst="rightArrow">
              <a:avLst>
                <a:gd name="adj1" fmla="val 50000"/>
                <a:gd name="adj2" fmla="val 99688"/>
              </a:avLst>
            </a:prstGeom>
            <a:solidFill>
              <a:srgbClr val="FF0000"/>
            </a:solidFill>
            <a:ln w="9525">
              <a:solidFill>
                <a:srgbClr val="FF0000"/>
              </a:solidFill>
              <a:miter lim="800000"/>
              <a:headEnd/>
              <a:tailEnd/>
            </a:ln>
          </p:spPr>
          <p:txBody>
            <a:bodyPr wrap="none" anchor="ctr"/>
            <a:lstStyle/>
            <a:p>
              <a:pPr algn="ctr">
                <a:spcBef>
                  <a:spcPct val="0"/>
                </a:spcBef>
              </a:pPr>
              <a:endParaRPr lang="zh-CN" altLang="en-US" sz="2800" b="0">
                <a:latin typeface="Times New Roman" pitchFamily="18" charset="0"/>
              </a:endParaRPr>
            </a:p>
          </p:txBody>
        </p:sp>
        <p:sp>
          <p:nvSpPr>
            <p:cNvPr id="81944" name="右弧形箭头 583707"/>
            <p:cNvSpPr>
              <a:spLocks noChangeArrowheads="1"/>
            </p:cNvSpPr>
            <p:nvPr/>
          </p:nvSpPr>
          <p:spPr bwMode="auto">
            <a:xfrm>
              <a:off x="5476" y="2249"/>
              <a:ext cx="136" cy="635"/>
            </a:xfrm>
            <a:prstGeom prst="curvedLeftArrow">
              <a:avLst>
                <a:gd name="adj1" fmla="val 93382"/>
                <a:gd name="adj2" fmla="val 186765"/>
                <a:gd name="adj3" fmla="val 33324"/>
              </a:avLst>
            </a:prstGeom>
            <a:solidFill>
              <a:srgbClr val="FF0000"/>
            </a:solidFill>
            <a:ln w="9525">
              <a:solidFill>
                <a:srgbClr val="FF0000"/>
              </a:solidFill>
              <a:miter lim="800000"/>
              <a:headEnd/>
              <a:tailEnd/>
            </a:ln>
          </p:spPr>
          <p:txBody>
            <a:bodyPr/>
            <a:lstStyle/>
            <a:p>
              <a:pPr>
                <a:spcBef>
                  <a:spcPct val="0"/>
                </a:spcBef>
              </a:pPr>
              <a:endParaRPr lang="zh-CN" altLang="en-US" b="0"/>
            </a:p>
          </p:txBody>
        </p:sp>
        <p:sp>
          <p:nvSpPr>
            <p:cNvPr id="81945" name="左弧形箭头 583708"/>
            <p:cNvSpPr>
              <a:spLocks noChangeArrowheads="1"/>
            </p:cNvSpPr>
            <p:nvPr/>
          </p:nvSpPr>
          <p:spPr bwMode="auto">
            <a:xfrm>
              <a:off x="1258" y="2702"/>
              <a:ext cx="182" cy="635"/>
            </a:xfrm>
            <a:prstGeom prst="curvedRightArrow">
              <a:avLst>
                <a:gd name="adj1" fmla="val 69780"/>
                <a:gd name="adj2" fmla="val 139560"/>
                <a:gd name="adj3" fmla="val 33324"/>
              </a:avLst>
            </a:prstGeom>
            <a:solidFill>
              <a:srgbClr val="FF0000"/>
            </a:solidFill>
            <a:ln w="9525">
              <a:solidFill>
                <a:srgbClr val="FF0000"/>
              </a:solidFill>
              <a:miter lim="800000"/>
              <a:headEnd/>
              <a:tailEnd/>
            </a:ln>
          </p:spPr>
          <p:txBody>
            <a:bodyPr/>
            <a:lstStyle/>
            <a:p>
              <a:pPr>
                <a:spcBef>
                  <a:spcPct val="0"/>
                </a:spcBef>
              </a:pPr>
              <a:endParaRPr lang="zh-CN" altLang="en-US" b="0"/>
            </a:p>
          </p:txBody>
        </p:sp>
      </p:grpSp>
      <p:sp>
        <p:nvSpPr>
          <p:cNvPr id="81946" name="文本框 583709"/>
          <p:cNvSpPr txBox="1">
            <a:spLocks noChangeArrowheads="1"/>
          </p:cNvSpPr>
          <p:nvPr/>
        </p:nvSpPr>
        <p:spPr bwMode="auto">
          <a:xfrm>
            <a:off x="3203575" y="1412875"/>
            <a:ext cx="5440363" cy="523220"/>
          </a:xfrm>
          <a:prstGeom prst="rect">
            <a:avLst/>
          </a:prstGeom>
          <a:solidFill>
            <a:schemeClr val="bg1"/>
          </a:solidFill>
          <a:ln w="9525">
            <a:noFill/>
            <a:miter lim="800000"/>
            <a:headEnd/>
            <a:tailEnd/>
          </a:ln>
        </p:spPr>
        <p:txBody>
          <a:bodyPr>
            <a:spAutoFit/>
          </a:bodyPr>
          <a:lstStyle/>
          <a:p>
            <a:pPr>
              <a:spcBef>
                <a:spcPct val="50000"/>
              </a:spcBef>
            </a:pPr>
            <a:r>
              <a:rPr lang="en-US" altLang="zh-CN" sz="2800" b="1" dirty="0">
                <a:latin typeface="+mn-ea"/>
              </a:rPr>
              <a:t>1934</a:t>
            </a:r>
            <a:r>
              <a:rPr lang="zh-CN" altLang="en-US" sz="2800" b="1" dirty="0">
                <a:latin typeface="+mn-ea"/>
              </a:rPr>
              <a:t>年</a:t>
            </a:r>
            <a:r>
              <a:rPr lang="en-US" altLang="zh-CN" sz="2800" b="1" dirty="0">
                <a:latin typeface="+mn-ea"/>
              </a:rPr>
              <a:t>10</a:t>
            </a:r>
            <a:r>
              <a:rPr lang="zh-CN" altLang="en-US" sz="2800" b="1" dirty="0">
                <a:latin typeface="+mn-ea"/>
              </a:rPr>
              <a:t>月</a:t>
            </a:r>
            <a:r>
              <a:rPr lang="en-US" altLang="zh-CN" sz="2800" b="1" dirty="0">
                <a:latin typeface="+mn-ea"/>
              </a:rPr>
              <a:t>——1936</a:t>
            </a:r>
            <a:r>
              <a:rPr lang="zh-CN" altLang="en-US" sz="2800" b="1" dirty="0">
                <a:latin typeface="+mn-ea"/>
              </a:rPr>
              <a:t>年</a:t>
            </a:r>
            <a:r>
              <a:rPr lang="en-US" altLang="zh-CN" sz="2800" b="1" dirty="0">
                <a:latin typeface="+mn-ea"/>
              </a:rPr>
              <a:t>10</a:t>
            </a:r>
            <a:r>
              <a:rPr lang="zh-CN" altLang="en-US" sz="2800" b="1" dirty="0">
                <a:latin typeface="+mn-ea"/>
              </a:rPr>
              <a:t>月 </a:t>
            </a:r>
          </a:p>
        </p:txBody>
      </p:sp>
      <p:sp>
        <p:nvSpPr>
          <p:cNvPr id="583711" name="文本框 583710"/>
          <p:cNvSpPr txBox="1">
            <a:spLocks noChangeArrowheads="1"/>
          </p:cNvSpPr>
          <p:nvPr/>
        </p:nvSpPr>
        <p:spPr bwMode="auto">
          <a:xfrm>
            <a:off x="3348038" y="2276475"/>
            <a:ext cx="4134465" cy="523220"/>
          </a:xfrm>
          <a:prstGeom prst="rect">
            <a:avLst/>
          </a:prstGeom>
          <a:solidFill>
            <a:schemeClr val="bg1"/>
          </a:solidFill>
          <a:ln w="9525">
            <a:noFill/>
            <a:miter lim="800000"/>
            <a:headEnd/>
            <a:tailEnd/>
          </a:ln>
        </p:spPr>
        <p:txBody>
          <a:bodyPr wrap="none">
            <a:spAutoFit/>
          </a:bodyPr>
          <a:lstStyle/>
          <a:p>
            <a:pPr>
              <a:spcBef>
                <a:spcPct val="0"/>
              </a:spcBef>
            </a:pPr>
            <a:r>
              <a:rPr lang="zh-CN" altLang="en-US" sz="2800" b="1" dirty="0">
                <a:latin typeface="+mn-ea"/>
              </a:rPr>
              <a:t>红军第一、二、四方面军</a:t>
            </a:r>
          </a:p>
        </p:txBody>
      </p:sp>
      <p:sp>
        <p:nvSpPr>
          <p:cNvPr id="81948" name="矩形 583715"/>
          <p:cNvSpPr>
            <a:spLocks noChangeArrowheads="1"/>
          </p:cNvSpPr>
          <p:nvPr/>
        </p:nvSpPr>
        <p:spPr bwMode="auto">
          <a:xfrm>
            <a:off x="468313" y="260350"/>
            <a:ext cx="8085137" cy="847725"/>
          </a:xfrm>
          <a:prstGeom prst="rect">
            <a:avLst/>
          </a:prstGeom>
          <a:noFill/>
          <a:ln w="9525">
            <a:noFill/>
            <a:miter lim="800000"/>
            <a:headEnd/>
            <a:tailEnd/>
          </a:ln>
        </p:spPr>
        <p:txBody>
          <a:bodyPr/>
          <a:lstStyle/>
          <a:p>
            <a:pPr>
              <a:spcBef>
                <a:spcPct val="0"/>
              </a:spcBef>
            </a:pPr>
            <a:r>
              <a:rPr lang="en-US" altLang="zh-CN" sz="4000" b="1" dirty="0">
                <a:latin typeface="华文新魏" pitchFamily="2" charset="-122"/>
                <a:ea typeface="华文新魏" pitchFamily="2" charset="-122"/>
              </a:rPr>
              <a:t>3</a:t>
            </a:r>
            <a:r>
              <a:rPr lang="zh-CN" altLang="en-US" sz="4000" b="1" dirty="0">
                <a:latin typeface="华文新魏" pitchFamily="2" charset="-122"/>
                <a:ea typeface="华文新魏" pitchFamily="2" charset="-122"/>
              </a:rPr>
              <a:t>、红军长征的胜利</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11"/>
                                        </p:tgtEl>
                                        <p:attrNameLst>
                                          <p:attrName>style.visibility</p:attrName>
                                        </p:attrNameLst>
                                      </p:cBhvr>
                                      <p:to>
                                        <p:strVal val="visible"/>
                                      </p:to>
                                    </p:set>
                                    <p:animEffect transition="in" filter="blinds(horizontal)">
                                      <p:cBhvr>
                                        <p:cTn id="7" dur="500"/>
                                        <p:tgtEl>
                                          <p:spTgt spid="5837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副标题 664578"/>
          <p:cNvSpPr>
            <a:spLocks noGrp="1" noChangeArrowheads="1"/>
          </p:cNvSpPr>
          <p:nvPr>
            <p:ph type="subTitle" idx="1"/>
          </p:nvPr>
        </p:nvSpPr>
        <p:spPr/>
        <p:txBody>
          <a:bodyPr/>
          <a:lstStyle/>
          <a:p>
            <a:endParaRPr lang="zh-CN" altLang="en-US" smtClean="0"/>
          </a:p>
        </p:txBody>
      </p:sp>
      <p:pic>
        <p:nvPicPr>
          <p:cNvPr id="82946" name="图片 664579" descr="未命名"/>
          <p:cNvPicPr>
            <a:picLocks noChangeAspect="1" noChangeArrowheads="1"/>
          </p:cNvPicPr>
          <p:nvPr/>
        </p:nvPicPr>
        <p:blipFill>
          <a:blip r:embed="rId2" cstate="print"/>
          <a:srcRect/>
          <a:stretch>
            <a:fillRect/>
          </a:stretch>
        </p:blipFill>
        <p:spPr bwMode="auto">
          <a:xfrm>
            <a:off x="0" y="0"/>
            <a:ext cx="9359900" cy="6858000"/>
          </a:xfrm>
          <a:prstGeom prst="rect">
            <a:avLst/>
          </a:prstGeom>
          <a:noFill/>
          <a:ln w="9525">
            <a:noFill/>
            <a:miter lim="800000"/>
            <a:headEnd/>
            <a:tailEnd/>
          </a:ln>
        </p:spPr>
      </p:pic>
      <p:sp>
        <p:nvSpPr>
          <p:cNvPr id="664581" name="矩形标注 664580"/>
          <p:cNvSpPr/>
          <p:nvPr/>
        </p:nvSpPr>
        <p:spPr>
          <a:xfrm>
            <a:off x="4716463" y="4797425"/>
            <a:ext cx="1981200" cy="457200"/>
          </a:xfrm>
          <a:prstGeom prst="wedgeRectCallout">
            <a:avLst>
              <a:gd name="adj1" fmla="val -96796"/>
              <a:gd name="adj2" fmla="val 21181"/>
            </a:avLst>
          </a:prstGeom>
          <a:solidFill>
            <a:schemeClr val="bg1"/>
          </a:solidFill>
          <a:ln w="9525" cap="flat" cmpd="sng">
            <a:solidFill>
              <a:schemeClr val="tx1"/>
            </a:solidFill>
            <a:prstDash val="solid"/>
            <a:miter/>
            <a:headEnd type="none" w="med" len="med"/>
            <a:tailEnd type="none" w="med" len="med"/>
          </a:ln>
        </p:spPr>
        <p:txBody>
          <a:bodyPr/>
          <a:lstStyle/>
          <a:p>
            <a:pPr algn="ctr">
              <a:spcBef>
                <a:spcPct val="0"/>
              </a:spcBef>
            </a:pPr>
            <a:r>
              <a:rPr lang="zh-CN" altLang="en-US" sz="2000" b="1" noProof="1"/>
              <a:t>四渡赤水河</a:t>
            </a:r>
          </a:p>
        </p:txBody>
      </p:sp>
      <p:sp>
        <p:nvSpPr>
          <p:cNvPr id="82948" name="矩形 664581"/>
          <p:cNvSpPr>
            <a:spLocks noChangeArrowheads="1"/>
          </p:cNvSpPr>
          <p:nvPr/>
        </p:nvSpPr>
        <p:spPr bwMode="auto">
          <a:xfrm>
            <a:off x="2051050" y="6165850"/>
            <a:ext cx="1828800" cy="533400"/>
          </a:xfrm>
          <a:prstGeom prst="rect">
            <a:avLst/>
          </a:prstGeom>
          <a:solidFill>
            <a:srgbClr val="006600"/>
          </a:solidFill>
          <a:ln w="9525">
            <a:solidFill>
              <a:srgbClr val="006600"/>
            </a:solidFill>
            <a:miter lim="800000"/>
            <a:headEnd/>
            <a:tailEnd/>
          </a:ln>
        </p:spPr>
        <p:txBody>
          <a:bodyPr/>
          <a:lstStyle/>
          <a:p>
            <a:pPr>
              <a:spcBef>
                <a:spcPct val="0"/>
              </a:spcBef>
            </a:pPr>
            <a:endParaRPr lang="zh-CN" altLang="en-US" b="0"/>
          </a:p>
        </p:txBody>
      </p:sp>
      <p:sp>
        <p:nvSpPr>
          <p:cNvPr id="664583" name="文本框 664582"/>
          <p:cNvSpPr txBox="1"/>
          <p:nvPr/>
        </p:nvSpPr>
        <p:spPr>
          <a:xfrm>
            <a:off x="2051050" y="6237288"/>
            <a:ext cx="1800225" cy="400110"/>
          </a:xfrm>
          <a:prstGeom prst="rect">
            <a:avLst/>
          </a:prstGeom>
          <a:solidFill>
            <a:schemeClr val="bg1"/>
          </a:solidFill>
          <a:ln w="9525">
            <a:noFill/>
            <a:miter/>
          </a:ln>
        </p:spPr>
        <p:txBody>
          <a:bodyPr>
            <a:spAutoFit/>
          </a:bodyPr>
          <a:lstStyle/>
          <a:p>
            <a:pPr algn="ctr">
              <a:spcBef>
                <a:spcPct val="0"/>
              </a:spcBef>
            </a:pPr>
            <a:r>
              <a:rPr lang="zh-CN" altLang="en-US" sz="2000" b="1" noProof="1"/>
              <a:t>巧渡金沙江</a:t>
            </a:r>
          </a:p>
        </p:txBody>
      </p:sp>
      <p:sp>
        <p:nvSpPr>
          <p:cNvPr id="664584" name="矩形标注 664583"/>
          <p:cNvSpPr/>
          <p:nvPr/>
        </p:nvSpPr>
        <p:spPr>
          <a:xfrm>
            <a:off x="2843213" y="3716338"/>
            <a:ext cx="2016125" cy="863600"/>
          </a:xfrm>
          <a:prstGeom prst="wedgeRectCallout">
            <a:avLst>
              <a:gd name="adj1" fmla="val -63856"/>
              <a:gd name="adj2" fmla="val -12866"/>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a:spcBef>
                <a:spcPct val="0"/>
              </a:spcBef>
            </a:pPr>
            <a:r>
              <a:rPr lang="en-US" altLang="zh-CN" sz="2400" noProof="1">
                <a:solidFill>
                  <a:schemeClr val="bg1"/>
                </a:solidFill>
                <a:effectLst>
                  <a:outerShdw blurRad="38100" dist="38100" dir="2700000">
                    <a:srgbClr val="C0C0C0"/>
                  </a:outerShdw>
                </a:effectLst>
                <a:latin typeface="Arial" charset="0"/>
                <a:ea typeface="楷体_GB2312" pitchFamily="49" charset="-122"/>
                <a:cs typeface="+mn-ea"/>
              </a:rPr>
              <a:t>  </a:t>
            </a:r>
            <a:r>
              <a:rPr lang="zh-CN" altLang="en-US" sz="2000" b="1" noProof="1"/>
              <a:t>抢渡大渡河，</a:t>
            </a:r>
          </a:p>
          <a:p>
            <a:pPr algn="ctr">
              <a:spcBef>
                <a:spcPct val="0"/>
              </a:spcBef>
            </a:pPr>
            <a:r>
              <a:rPr lang="zh-CN" altLang="en-US" sz="2000" b="1" noProof="1"/>
              <a:t>飞夺泸定桥</a:t>
            </a:r>
          </a:p>
        </p:txBody>
      </p:sp>
      <p:sp>
        <p:nvSpPr>
          <p:cNvPr id="82951" name="文本框 664584"/>
          <p:cNvSpPr txBox="1">
            <a:spLocks noChangeArrowheads="1"/>
          </p:cNvSpPr>
          <p:nvPr/>
        </p:nvSpPr>
        <p:spPr bwMode="auto">
          <a:xfrm flipH="1">
            <a:off x="228600" y="3284538"/>
            <a:ext cx="1535113" cy="457200"/>
          </a:xfrm>
          <a:prstGeom prst="rect">
            <a:avLst/>
          </a:prstGeom>
          <a:noFill/>
          <a:ln w="9525">
            <a:noFill/>
            <a:miter lim="800000"/>
            <a:headEnd/>
            <a:tailEnd/>
          </a:ln>
        </p:spPr>
        <p:txBody>
          <a:bodyPr>
            <a:spAutoFit/>
          </a:bodyPr>
          <a:lstStyle/>
          <a:p>
            <a:pPr>
              <a:spcBef>
                <a:spcPct val="50000"/>
              </a:spcBef>
            </a:pPr>
            <a:endParaRPr lang="zh-CN" altLang="en-US" sz="2400" b="0">
              <a:solidFill>
                <a:schemeClr val="bg1"/>
              </a:solidFill>
              <a:ea typeface="楷体_GB2312" pitchFamily="49" charset="-122"/>
            </a:endParaRPr>
          </a:p>
        </p:txBody>
      </p:sp>
      <p:sp>
        <p:nvSpPr>
          <p:cNvPr id="664586" name="矩形标注 664585"/>
          <p:cNvSpPr/>
          <p:nvPr/>
        </p:nvSpPr>
        <p:spPr>
          <a:xfrm>
            <a:off x="395288" y="2924175"/>
            <a:ext cx="1728787" cy="792163"/>
          </a:xfrm>
          <a:prstGeom prst="wedgeRectCallout">
            <a:avLst>
              <a:gd name="adj1" fmla="val 78926"/>
              <a:gd name="adj2" fmla="val 45593"/>
            </a:avLst>
          </a:prstGeom>
          <a:solidFill>
            <a:schemeClr val="bg1"/>
          </a:solidFill>
          <a:ln w="9525" cap="flat" cmpd="sng">
            <a:solidFill>
              <a:schemeClr val="tx1"/>
            </a:solidFill>
            <a:prstDash val="solid"/>
            <a:miter/>
            <a:headEnd type="none" w="med" len="med"/>
            <a:tailEnd type="none" w="med" len="med"/>
          </a:ln>
        </p:spPr>
        <p:txBody>
          <a:bodyPr wrap="none" anchor="ctr"/>
          <a:lstStyle/>
          <a:p>
            <a:pPr algn="ctr">
              <a:spcBef>
                <a:spcPct val="0"/>
              </a:spcBef>
              <a:buClr>
                <a:srgbClr val="000000"/>
              </a:buClr>
            </a:pPr>
            <a:r>
              <a:rPr lang="zh-CN" altLang="en-US" sz="2000" b="1" noProof="1"/>
              <a:t>翻越大雪山</a:t>
            </a:r>
          </a:p>
          <a:p>
            <a:pPr algn="ctr">
              <a:lnSpc>
                <a:spcPct val="70000"/>
              </a:lnSpc>
              <a:spcBef>
                <a:spcPct val="0"/>
              </a:spcBef>
              <a:buClr>
                <a:srgbClr val="000000"/>
              </a:buClr>
            </a:pPr>
            <a:r>
              <a:rPr lang="zh-CN" altLang="en-US" sz="2000" b="1" noProof="1"/>
              <a:t>（夹金山）</a:t>
            </a:r>
          </a:p>
        </p:txBody>
      </p:sp>
      <p:sp>
        <p:nvSpPr>
          <p:cNvPr id="82953" name="矩形 664586"/>
          <p:cNvSpPr>
            <a:spLocks noChangeArrowheads="1"/>
          </p:cNvSpPr>
          <p:nvPr/>
        </p:nvSpPr>
        <p:spPr bwMode="auto">
          <a:xfrm>
            <a:off x="827088" y="2349500"/>
            <a:ext cx="1752600" cy="533400"/>
          </a:xfrm>
          <a:prstGeom prst="rect">
            <a:avLst/>
          </a:prstGeom>
          <a:solidFill>
            <a:srgbClr val="006600"/>
          </a:solidFill>
          <a:ln w="9525">
            <a:solidFill>
              <a:schemeClr val="tx1"/>
            </a:solidFill>
            <a:miter lim="800000"/>
            <a:headEnd/>
            <a:tailEnd/>
          </a:ln>
        </p:spPr>
        <p:txBody>
          <a:bodyPr/>
          <a:lstStyle/>
          <a:p>
            <a:pPr>
              <a:spcBef>
                <a:spcPct val="0"/>
              </a:spcBef>
            </a:pPr>
            <a:endParaRPr lang="zh-CN" altLang="en-US" b="0"/>
          </a:p>
        </p:txBody>
      </p:sp>
      <p:sp>
        <p:nvSpPr>
          <p:cNvPr id="664588" name="文本框 664587"/>
          <p:cNvSpPr txBox="1">
            <a:spLocks noChangeArrowheads="1"/>
          </p:cNvSpPr>
          <p:nvPr/>
        </p:nvSpPr>
        <p:spPr bwMode="auto">
          <a:xfrm>
            <a:off x="755650" y="2349500"/>
            <a:ext cx="1800225" cy="457200"/>
          </a:xfrm>
          <a:prstGeom prst="rect">
            <a:avLst/>
          </a:prstGeom>
          <a:noFill/>
          <a:ln w="9525">
            <a:noFill/>
            <a:miter lim="800000"/>
            <a:headEnd/>
            <a:tailEnd/>
          </a:ln>
        </p:spPr>
        <p:txBody>
          <a:bodyPr>
            <a:spAutoFit/>
          </a:bodyPr>
          <a:lstStyle/>
          <a:p>
            <a:pPr algn="ctr">
              <a:spcBef>
                <a:spcPct val="0"/>
              </a:spcBef>
              <a:buClr>
                <a:srgbClr val="000000"/>
              </a:buClr>
            </a:pPr>
            <a:r>
              <a:rPr lang="en-US" altLang="zh-CN" sz="2400" b="0" dirty="0">
                <a:solidFill>
                  <a:schemeClr val="bg1"/>
                </a:solidFill>
                <a:ea typeface="楷体_GB2312" pitchFamily="49" charset="-122"/>
              </a:rPr>
              <a:t> </a:t>
            </a:r>
            <a:r>
              <a:rPr lang="zh-CN" altLang="en-US" sz="2000" b="1" noProof="1" smtClean="0">
                <a:solidFill>
                  <a:schemeClr val="bg1"/>
                </a:solidFill>
              </a:rPr>
              <a:t>走过水草地</a:t>
            </a:r>
            <a:endParaRPr lang="zh-CN" altLang="en-US" sz="2000" b="1" noProof="1">
              <a:solidFill>
                <a:schemeClr val="bg1"/>
              </a:solidFill>
            </a:endParaRPr>
          </a:p>
        </p:txBody>
      </p:sp>
      <p:sp>
        <p:nvSpPr>
          <p:cNvPr id="664589" name="矩形标注 664588"/>
          <p:cNvSpPr/>
          <p:nvPr/>
        </p:nvSpPr>
        <p:spPr>
          <a:xfrm>
            <a:off x="5292725" y="5373688"/>
            <a:ext cx="1800225" cy="466725"/>
          </a:xfrm>
          <a:prstGeom prst="wedgeRectCallout">
            <a:avLst>
              <a:gd name="adj1" fmla="val -88097"/>
              <a:gd name="adj2" fmla="val -32995"/>
            </a:avLst>
          </a:prstGeom>
          <a:solidFill>
            <a:srgbClr val="008000"/>
          </a:solidFill>
          <a:ln w="9525" cap="flat" cmpd="sng">
            <a:solidFill>
              <a:schemeClr val="tx1"/>
            </a:solidFill>
            <a:prstDash val="solid"/>
            <a:miter/>
            <a:headEnd type="none" w="med" len="med"/>
            <a:tailEnd type="none" w="med" len="med"/>
          </a:ln>
        </p:spPr>
        <p:txBody>
          <a:bodyPr>
            <a:spAutoFit/>
          </a:bodyPr>
          <a:lstStyle/>
          <a:p>
            <a:pPr>
              <a:spcBef>
                <a:spcPct val="50000"/>
              </a:spcBef>
            </a:pPr>
            <a:r>
              <a:rPr lang="en-US" altLang="zh-CN" sz="2400" noProof="1">
                <a:solidFill>
                  <a:srgbClr val="FF66FF"/>
                </a:solidFill>
                <a:effectLst>
                  <a:outerShdw blurRad="38100" dist="38100" dir="2700000">
                    <a:srgbClr val="000000"/>
                  </a:outerShdw>
                </a:effectLst>
                <a:latin typeface="Arial" charset="0"/>
                <a:ea typeface="楷体_GB2312" pitchFamily="49" charset="-122"/>
                <a:cs typeface="+mn-ea"/>
              </a:rPr>
              <a:t> </a:t>
            </a:r>
            <a:r>
              <a:rPr lang="zh-CN" altLang="en-US" sz="2400" noProof="1">
                <a:solidFill>
                  <a:srgbClr val="FF66FF"/>
                </a:solidFill>
                <a:effectLst>
                  <a:outerShdw blurRad="38100" dist="38100" dir="2700000">
                    <a:srgbClr val="000000"/>
                  </a:outerShdw>
                </a:effectLst>
                <a:latin typeface="Arial" charset="0"/>
                <a:ea typeface="楷体_GB2312" pitchFamily="49" charset="-122"/>
                <a:cs typeface="+mn-ea"/>
              </a:rPr>
              <a:t>娄山关    </a:t>
            </a:r>
            <a:endParaRPr lang="zh-CN" altLang="en-US" sz="2400" noProof="1">
              <a:solidFill>
                <a:srgbClr val="FF66FF"/>
              </a:solidFill>
              <a:effectLst>
                <a:outerShdw blurRad="38100" dist="38100" dir="2700000">
                  <a:srgbClr val="000000"/>
                </a:outerShdw>
              </a:effectLst>
              <a:latin typeface="Arial" charset="0"/>
              <a:ea typeface="楷体_GB2312" pitchFamily="49" charset="-122"/>
            </a:endParaRPr>
          </a:p>
        </p:txBody>
      </p:sp>
      <p:sp>
        <p:nvSpPr>
          <p:cNvPr id="664590" name="椭圆形标注 664589"/>
          <p:cNvSpPr>
            <a:spLocks noChangeArrowheads="1"/>
          </p:cNvSpPr>
          <p:nvPr/>
        </p:nvSpPr>
        <p:spPr bwMode="auto">
          <a:xfrm>
            <a:off x="2971800" y="2819400"/>
            <a:ext cx="1066800" cy="609600"/>
          </a:xfrm>
          <a:prstGeom prst="wedgeEllipseCallout">
            <a:avLst>
              <a:gd name="adj1" fmla="val -105653"/>
              <a:gd name="adj2" fmla="val 45574"/>
            </a:avLst>
          </a:prstGeom>
          <a:solidFill>
            <a:srgbClr val="CCFFFF"/>
          </a:solidFill>
          <a:ln w="9525">
            <a:solidFill>
              <a:schemeClr val="tx1"/>
            </a:solidFill>
            <a:miter lim="800000"/>
            <a:headEnd/>
            <a:tailEnd/>
          </a:ln>
        </p:spPr>
        <p:txBody>
          <a:bodyPr/>
          <a:lstStyle/>
          <a:p>
            <a:pPr algn="ctr">
              <a:spcBef>
                <a:spcPct val="0"/>
              </a:spcBef>
            </a:pPr>
            <a:r>
              <a:rPr lang="zh-CN" altLang="en-US" sz="2000" b="1" dirty="0"/>
              <a:t>懋功</a:t>
            </a:r>
          </a:p>
        </p:txBody>
      </p:sp>
      <p:sp>
        <p:nvSpPr>
          <p:cNvPr id="82957" name="椭圆形标注 664590"/>
          <p:cNvSpPr>
            <a:spLocks noChangeArrowheads="1"/>
          </p:cNvSpPr>
          <p:nvPr/>
        </p:nvSpPr>
        <p:spPr bwMode="auto">
          <a:xfrm>
            <a:off x="755650" y="1052513"/>
            <a:ext cx="1376363" cy="720725"/>
          </a:xfrm>
          <a:prstGeom prst="wedgeEllipseCallout">
            <a:avLst>
              <a:gd name="adj1" fmla="val 129931"/>
              <a:gd name="adj2" fmla="val 124671"/>
            </a:avLst>
          </a:prstGeom>
          <a:solidFill>
            <a:srgbClr val="CCFFFF"/>
          </a:solidFill>
          <a:ln w="9525">
            <a:solidFill>
              <a:schemeClr val="tx1"/>
            </a:solidFill>
            <a:miter lim="800000"/>
            <a:headEnd/>
            <a:tailEnd/>
          </a:ln>
        </p:spPr>
        <p:txBody>
          <a:bodyPr/>
          <a:lstStyle/>
          <a:p>
            <a:pPr algn="ctr">
              <a:spcBef>
                <a:spcPct val="0"/>
              </a:spcBef>
            </a:pPr>
            <a:endParaRPr lang="zh-CN" altLang="en-US" sz="2800" b="0"/>
          </a:p>
        </p:txBody>
      </p:sp>
      <p:sp>
        <p:nvSpPr>
          <p:cNvPr id="82958" name="椭圆形标注 664591"/>
          <p:cNvSpPr>
            <a:spLocks noChangeArrowheads="1"/>
          </p:cNvSpPr>
          <p:nvPr/>
        </p:nvSpPr>
        <p:spPr bwMode="auto">
          <a:xfrm>
            <a:off x="4114800" y="1828800"/>
            <a:ext cx="1295400" cy="533400"/>
          </a:xfrm>
          <a:prstGeom prst="wedgeEllipseCallout">
            <a:avLst>
              <a:gd name="adj1" fmla="val -92403"/>
              <a:gd name="adj2" fmla="val -35417"/>
            </a:avLst>
          </a:prstGeom>
          <a:solidFill>
            <a:schemeClr val="accent1"/>
          </a:solidFill>
          <a:ln w="9525">
            <a:solidFill>
              <a:schemeClr val="tx1"/>
            </a:solidFill>
            <a:miter lim="800000"/>
            <a:headEnd/>
            <a:tailEnd/>
          </a:ln>
        </p:spPr>
        <p:txBody>
          <a:bodyPr/>
          <a:lstStyle/>
          <a:p>
            <a:pPr algn="ctr">
              <a:spcBef>
                <a:spcPct val="0"/>
              </a:spcBef>
            </a:pPr>
            <a:endParaRPr lang="zh-CN" altLang="en-US" b="0"/>
          </a:p>
        </p:txBody>
      </p:sp>
      <p:sp>
        <p:nvSpPr>
          <p:cNvPr id="664593" name="文本框 664592"/>
          <p:cNvSpPr txBox="1">
            <a:spLocks noChangeArrowheads="1"/>
          </p:cNvSpPr>
          <p:nvPr/>
        </p:nvSpPr>
        <p:spPr bwMode="auto">
          <a:xfrm>
            <a:off x="4283968" y="1916832"/>
            <a:ext cx="864096" cy="400110"/>
          </a:xfrm>
          <a:prstGeom prst="rect">
            <a:avLst/>
          </a:prstGeom>
          <a:noFill/>
          <a:ln w="9525">
            <a:noFill/>
            <a:miter lim="800000"/>
            <a:headEnd/>
            <a:tailEnd/>
          </a:ln>
        </p:spPr>
        <p:txBody>
          <a:bodyPr wrap="square">
            <a:spAutoFit/>
          </a:bodyPr>
          <a:lstStyle/>
          <a:p>
            <a:pPr>
              <a:spcBef>
                <a:spcPct val="50000"/>
              </a:spcBef>
            </a:pPr>
            <a:r>
              <a:rPr lang="zh-CN" altLang="en-US" sz="2000" b="1" dirty="0"/>
              <a:t>通渭</a:t>
            </a:r>
          </a:p>
        </p:txBody>
      </p:sp>
      <p:sp>
        <p:nvSpPr>
          <p:cNvPr id="82960" name="椭圆形标注 664593"/>
          <p:cNvSpPr>
            <a:spLocks noChangeArrowheads="1"/>
          </p:cNvSpPr>
          <p:nvPr/>
        </p:nvSpPr>
        <p:spPr bwMode="auto">
          <a:xfrm>
            <a:off x="2895600" y="533400"/>
            <a:ext cx="1295400" cy="609600"/>
          </a:xfrm>
          <a:prstGeom prst="wedgeEllipseCallout">
            <a:avLst>
              <a:gd name="adj1" fmla="val 51347"/>
              <a:gd name="adj2" fmla="val 114583"/>
            </a:avLst>
          </a:prstGeom>
          <a:solidFill>
            <a:schemeClr val="accent1"/>
          </a:solidFill>
          <a:ln w="9525">
            <a:solidFill>
              <a:schemeClr val="tx1"/>
            </a:solidFill>
            <a:miter lim="800000"/>
            <a:headEnd/>
            <a:tailEnd/>
          </a:ln>
        </p:spPr>
        <p:txBody>
          <a:bodyPr/>
          <a:lstStyle/>
          <a:p>
            <a:pPr algn="ctr">
              <a:spcBef>
                <a:spcPct val="0"/>
              </a:spcBef>
            </a:pPr>
            <a:endParaRPr lang="zh-CN" altLang="en-US" b="0"/>
          </a:p>
        </p:txBody>
      </p:sp>
      <p:sp>
        <p:nvSpPr>
          <p:cNvPr id="82961" name="文本框 664594"/>
          <p:cNvSpPr txBox="1">
            <a:spLocks noChangeArrowheads="1"/>
          </p:cNvSpPr>
          <p:nvPr/>
        </p:nvSpPr>
        <p:spPr bwMode="auto">
          <a:xfrm>
            <a:off x="3048000" y="609600"/>
            <a:ext cx="1524000" cy="400110"/>
          </a:xfrm>
          <a:prstGeom prst="rect">
            <a:avLst/>
          </a:prstGeom>
          <a:noFill/>
          <a:ln w="9525">
            <a:noFill/>
            <a:miter lim="800000"/>
            <a:headEnd/>
            <a:tailEnd/>
          </a:ln>
        </p:spPr>
        <p:txBody>
          <a:bodyPr>
            <a:spAutoFit/>
          </a:bodyPr>
          <a:lstStyle/>
          <a:p>
            <a:pPr>
              <a:spcBef>
                <a:spcPct val="50000"/>
              </a:spcBef>
            </a:pPr>
            <a:r>
              <a:rPr lang="zh-CN" altLang="en-US" sz="2000" b="1" dirty="0"/>
              <a:t>六盘山</a:t>
            </a:r>
          </a:p>
        </p:txBody>
      </p:sp>
      <p:sp>
        <p:nvSpPr>
          <p:cNvPr id="82962" name="直接连接符 664595"/>
          <p:cNvSpPr>
            <a:spLocks noChangeShapeType="1"/>
          </p:cNvSpPr>
          <p:nvPr/>
        </p:nvSpPr>
        <p:spPr bwMode="auto">
          <a:xfrm flipH="1">
            <a:off x="6705600" y="6096000"/>
            <a:ext cx="762000" cy="1524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63" name="直接连接符 664596"/>
          <p:cNvSpPr>
            <a:spLocks noChangeShapeType="1"/>
          </p:cNvSpPr>
          <p:nvPr/>
        </p:nvSpPr>
        <p:spPr bwMode="auto">
          <a:xfrm>
            <a:off x="5715000" y="6248400"/>
            <a:ext cx="990600" cy="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64" name="直接连接符 664597"/>
          <p:cNvSpPr>
            <a:spLocks noChangeShapeType="1"/>
          </p:cNvSpPr>
          <p:nvPr/>
        </p:nvSpPr>
        <p:spPr bwMode="auto">
          <a:xfrm>
            <a:off x="4114800" y="5410200"/>
            <a:ext cx="1600200" cy="8382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65" name="直接连接符 664598"/>
          <p:cNvSpPr>
            <a:spLocks noChangeShapeType="1"/>
          </p:cNvSpPr>
          <p:nvPr/>
        </p:nvSpPr>
        <p:spPr bwMode="auto">
          <a:xfrm flipH="1">
            <a:off x="3352800" y="5410200"/>
            <a:ext cx="762000" cy="6858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66" name="直接连接符 664599"/>
          <p:cNvSpPr>
            <a:spLocks noChangeShapeType="1"/>
          </p:cNvSpPr>
          <p:nvPr/>
        </p:nvSpPr>
        <p:spPr bwMode="auto">
          <a:xfrm flipH="1" flipV="1">
            <a:off x="2438400" y="5943600"/>
            <a:ext cx="914400" cy="1524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67" name="直接连接符 664600"/>
          <p:cNvSpPr>
            <a:spLocks noChangeShapeType="1"/>
          </p:cNvSpPr>
          <p:nvPr/>
        </p:nvSpPr>
        <p:spPr bwMode="auto">
          <a:xfrm flipH="1" flipV="1">
            <a:off x="2362200" y="5105400"/>
            <a:ext cx="76200" cy="7620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68" name="直接连接符 664601"/>
          <p:cNvSpPr>
            <a:spLocks noChangeShapeType="1"/>
          </p:cNvSpPr>
          <p:nvPr/>
        </p:nvSpPr>
        <p:spPr bwMode="auto">
          <a:xfrm flipV="1">
            <a:off x="2362200" y="3962400"/>
            <a:ext cx="76200" cy="3048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69" name="直接连接符 664602"/>
          <p:cNvSpPr>
            <a:spLocks noChangeShapeType="1"/>
          </p:cNvSpPr>
          <p:nvPr/>
        </p:nvSpPr>
        <p:spPr bwMode="auto">
          <a:xfrm flipH="1" flipV="1">
            <a:off x="2286000" y="3657600"/>
            <a:ext cx="152400" cy="3048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0" name="直接连接符 664603"/>
          <p:cNvSpPr>
            <a:spLocks noChangeShapeType="1"/>
          </p:cNvSpPr>
          <p:nvPr/>
        </p:nvSpPr>
        <p:spPr bwMode="auto">
          <a:xfrm flipV="1">
            <a:off x="2286000" y="3352800"/>
            <a:ext cx="152400" cy="3048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1" name="直接连接符 664604"/>
          <p:cNvSpPr>
            <a:spLocks noChangeShapeType="1"/>
          </p:cNvSpPr>
          <p:nvPr/>
        </p:nvSpPr>
        <p:spPr bwMode="auto">
          <a:xfrm flipV="1">
            <a:off x="2286000" y="4572000"/>
            <a:ext cx="152400" cy="5334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2" name="直接连接符 664605"/>
          <p:cNvSpPr>
            <a:spLocks noChangeShapeType="1"/>
          </p:cNvSpPr>
          <p:nvPr/>
        </p:nvSpPr>
        <p:spPr bwMode="auto">
          <a:xfrm flipH="1" flipV="1">
            <a:off x="2362200" y="4267200"/>
            <a:ext cx="76200" cy="3048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3" name="直接连接符 664606"/>
          <p:cNvSpPr>
            <a:spLocks noChangeShapeType="1"/>
          </p:cNvSpPr>
          <p:nvPr/>
        </p:nvSpPr>
        <p:spPr bwMode="auto">
          <a:xfrm flipV="1">
            <a:off x="2438400" y="2971800"/>
            <a:ext cx="381000" cy="3810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4" name="直接连接符 664607"/>
          <p:cNvSpPr>
            <a:spLocks noChangeShapeType="1"/>
          </p:cNvSpPr>
          <p:nvPr/>
        </p:nvSpPr>
        <p:spPr bwMode="auto">
          <a:xfrm flipV="1">
            <a:off x="2819400" y="2514600"/>
            <a:ext cx="76200" cy="4572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5" name="直接连接符 664608"/>
          <p:cNvSpPr>
            <a:spLocks noChangeShapeType="1"/>
          </p:cNvSpPr>
          <p:nvPr/>
        </p:nvSpPr>
        <p:spPr bwMode="auto">
          <a:xfrm flipV="1">
            <a:off x="2971800" y="2362200"/>
            <a:ext cx="304800" cy="1524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6" name="直接连接符 664609"/>
          <p:cNvSpPr>
            <a:spLocks noChangeShapeType="1"/>
          </p:cNvSpPr>
          <p:nvPr/>
        </p:nvSpPr>
        <p:spPr bwMode="auto">
          <a:xfrm flipV="1">
            <a:off x="3276600" y="1905000"/>
            <a:ext cx="304800" cy="4572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7" name="直接连接符 664610"/>
          <p:cNvSpPr>
            <a:spLocks noChangeShapeType="1"/>
          </p:cNvSpPr>
          <p:nvPr/>
        </p:nvSpPr>
        <p:spPr bwMode="auto">
          <a:xfrm flipV="1">
            <a:off x="3581400" y="1676400"/>
            <a:ext cx="381000" cy="2286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8" name="直接连接符 664611"/>
          <p:cNvSpPr>
            <a:spLocks noChangeShapeType="1"/>
          </p:cNvSpPr>
          <p:nvPr/>
        </p:nvSpPr>
        <p:spPr bwMode="auto">
          <a:xfrm flipV="1">
            <a:off x="4038600" y="1447800"/>
            <a:ext cx="457200" cy="2286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82979" name="直接连接符 664612"/>
          <p:cNvSpPr>
            <a:spLocks noChangeShapeType="1"/>
          </p:cNvSpPr>
          <p:nvPr/>
        </p:nvSpPr>
        <p:spPr bwMode="auto">
          <a:xfrm flipV="1">
            <a:off x="4495800" y="1143000"/>
            <a:ext cx="381000" cy="304800"/>
          </a:xfrm>
          <a:prstGeom prst="line">
            <a:avLst/>
          </a:prstGeom>
          <a:noFill/>
          <a:ln w="76200">
            <a:solidFill>
              <a:srgbClr val="0000FF"/>
            </a:solidFill>
            <a:prstDash val="sysDot"/>
            <a:round/>
            <a:headEnd/>
            <a:tailEnd/>
          </a:ln>
        </p:spPr>
        <p:txBody>
          <a:bodyPr/>
          <a:lstStyle/>
          <a:p>
            <a:pPr>
              <a:spcBef>
                <a:spcPct val="0"/>
              </a:spcBef>
            </a:pPr>
            <a:endParaRPr lang="zh-CN" altLang="en-US" b="0"/>
          </a:p>
        </p:txBody>
      </p:sp>
      <p:sp>
        <p:nvSpPr>
          <p:cNvPr id="664616" name="文本框 664615"/>
          <p:cNvSpPr txBox="1">
            <a:spLocks noChangeArrowheads="1"/>
          </p:cNvSpPr>
          <p:nvPr/>
        </p:nvSpPr>
        <p:spPr bwMode="auto">
          <a:xfrm>
            <a:off x="971550" y="1196975"/>
            <a:ext cx="1114425" cy="400110"/>
          </a:xfrm>
          <a:prstGeom prst="rect">
            <a:avLst/>
          </a:prstGeom>
          <a:noFill/>
          <a:ln w="9525">
            <a:noFill/>
            <a:miter lim="800000"/>
            <a:headEnd/>
            <a:tailEnd/>
          </a:ln>
        </p:spPr>
        <p:txBody>
          <a:bodyPr>
            <a:spAutoFit/>
          </a:bodyPr>
          <a:lstStyle/>
          <a:p>
            <a:pPr marL="342900" indent="-342900">
              <a:spcBef>
                <a:spcPct val="0"/>
              </a:spcBef>
              <a:buClr>
                <a:schemeClr val="hlink"/>
              </a:buClr>
              <a:buSzPct val="120000"/>
            </a:pPr>
            <a:r>
              <a:rPr lang="zh-CN" altLang="en-US" sz="2000" b="1" dirty="0"/>
              <a:t>岷山</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2000" fill="hold"/>
                                        <p:tgtEl>
                                          <p:spTgt spid="664589">
                                            <p:txEl>
                                              <p:charRg st="4294967295" end="4294967295"/>
                                            </p:txEl>
                                          </p:spTgt>
                                        </p:tgtEl>
                                        <p:attrNameLst>
                                          <p:attrName>style.fontSize</p:attrName>
                                        </p:attrNameLst>
                                      </p:cBhvr>
                                    </p:anim>
                                  </p:childTnLst>
                                </p:cTn>
                              </p:par>
                            </p:childTnLst>
                          </p:cTn>
                        </p:par>
                      </p:childTnLst>
                    </p:cTn>
                  </p:par>
                  <p:par>
                    <p:cTn id="7" fill="hold">
                      <p:stCondLst>
                        <p:cond delay="indefinite"/>
                      </p:stCondLst>
                      <p:childTnLst>
                        <p:par>
                          <p:cTn id="8" fill="hold">
                            <p:stCondLst>
                              <p:cond delay="0"/>
                            </p:stCondLst>
                            <p:childTnLst>
                              <p:par>
                                <p:cTn id="9" presetID="14" presetClass="emph" presetSubtype="0" fill="hold" nodeType="clickEffect">
                                  <p:stCondLst>
                                    <p:cond delay="0"/>
                                  </p:stCondLst>
                                  <p:childTnLst>
                                    <p:animClr clrSpc="rgb" dir="cw">
                                      <p:cBhvr override="childStyle">
                                        <p:cTn id="10" dur="1900" fill="hold">
                                          <p:stCondLst>
                                            <p:cond delay="100"/>
                                          </p:stCondLst>
                                        </p:cTn>
                                        <p:tgtEl>
                                          <p:spTgt spid="664581">
                                            <p:txEl>
                                              <p:pRg st="0" end="0"/>
                                            </p:txEl>
                                          </p:spTgt>
                                        </p:tgtEl>
                                        <p:attrNameLst>
                                          <p:attrName>style.color</p:attrName>
                                        </p:attrNameLst>
                                      </p:cBhvr>
                                      <p:to>
                                        <a:schemeClr val="accent2"/>
                                      </p:to>
                                    </p:animClr>
                                    <p:animClr clrSpc="rgb" dir="cw">
                                      <p:cBhvr>
                                        <p:cTn id="11" dur="1900" fill="hold">
                                          <p:stCondLst>
                                            <p:cond delay="100"/>
                                          </p:stCondLst>
                                        </p:cTn>
                                        <p:tgtEl>
                                          <p:spTgt spid="664581">
                                            <p:txEl>
                                              <p:pRg st="0" end="0"/>
                                            </p:txEl>
                                          </p:spTgt>
                                        </p:tgtEl>
                                        <p:attrNameLst>
                                          <p:attrName>fillcolor</p:attrName>
                                        </p:attrNameLst>
                                      </p:cBhvr>
                                      <p:to>
                                        <a:schemeClr val="accent2"/>
                                      </p:to>
                                    </p:animClr>
                                    <p:set>
                                      <p:cBhvr>
                                        <p:cTn id="12" dur="1900" fill="hold">
                                          <p:stCondLst>
                                            <p:cond delay="100"/>
                                          </p:stCondLst>
                                        </p:cTn>
                                        <p:tgtEl>
                                          <p:spTgt spid="664581">
                                            <p:txEl>
                                              <p:pRg st="0" end="0"/>
                                            </p:txEl>
                                          </p:spTgt>
                                        </p:tgtEl>
                                        <p:attrNameLst>
                                          <p:attrName>fill.type</p:attrName>
                                        </p:attrNameLst>
                                      </p:cBhvr>
                                      <p:to>
                                        <p:strVal val="solid"/>
                                      </p:to>
                                    </p:set>
                                    <p:set>
                                      <p:cBhvr>
                                        <p:cTn id="13" dur="1900" fill="hold">
                                          <p:stCondLst>
                                            <p:cond delay="100"/>
                                          </p:stCondLst>
                                        </p:cTn>
                                        <p:tgtEl>
                                          <p:spTgt spid="664581">
                                            <p:txEl>
                                              <p:pRg st="0" end="0"/>
                                            </p:txEl>
                                          </p:spTgt>
                                        </p:tgtEl>
                                        <p:attrNameLst>
                                          <p:attrName>fill.on</p:attrName>
                                        </p:attrNameLst>
                                      </p:cBhvr>
                                      <p:to>
                                        <p:strVal val="true"/>
                                      </p:to>
                                    </p:set>
                                    <p:animScale>
                                      <p:cBhvr>
                                        <p:cTn id="14" dur="200" fill="hold">
                                          <p:stCondLst>
                                            <p:cond delay="0"/>
                                          </p:stCondLst>
                                        </p:cTn>
                                        <p:tgtEl>
                                          <p:spTgt spid="664581">
                                            <p:txEl>
                                              <p:pRg st="0" end="0"/>
                                            </p:txEl>
                                          </p:spTgt>
                                        </p:tgtEl>
                                      </p:cBhvr>
                                      <p:from x="100000" y="100000"/>
                                      <p:to x="100000" y="5000"/>
                                    </p:animScale>
                                    <p:animScale>
                                      <p:cBhvr>
                                        <p:cTn id="15" dur="200" fill="hold">
                                          <p:stCondLst>
                                            <p:cond delay="200"/>
                                          </p:stCondLst>
                                        </p:cTn>
                                        <p:tgtEl>
                                          <p:spTgt spid="664581">
                                            <p:txEl>
                                              <p:pRg st="0" end="0"/>
                                            </p:txEl>
                                          </p:spTgt>
                                        </p:tgtEl>
                                      </p:cBhvr>
                                      <p:from x="100000" y="5000"/>
                                      <p:to x="120000" y="150000"/>
                                    </p:animScale>
                                    <p:animScale>
                                      <p:cBhvr>
                                        <p:cTn id="16" dur="600" fill="hold">
                                          <p:stCondLst>
                                            <p:cond delay="1400"/>
                                          </p:stCondLst>
                                        </p:cTn>
                                        <p:tgtEl>
                                          <p:spTgt spid="664581">
                                            <p:txEl>
                                              <p:pRg st="0" end="0"/>
                                            </p:txEl>
                                          </p:spTgt>
                                        </p:tgtEl>
                                      </p:cBhvr>
                                      <p:to x="120000" y="150000"/>
                                    </p:animScale>
                                  </p:childTnLst>
                                </p:cTn>
                              </p:par>
                            </p:childTnLst>
                          </p:cTn>
                        </p:par>
                      </p:childTnLst>
                    </p:cTn>
                  </p:par>
                  <p:par>
                    <p:cTn id="17" fill="hold">
                      <p:stCondLst>
                        <p:cond delay="indefinite"/>
                      </p:stCondLst>
                      <p:childTnLst>
                        <p:par>
                          <p:cTn id="18" fill="hold">
                            <p:stCondLst>
                              <p:cond delay="0"/>
                            </p:stCondLst>
                            <p:childTnLst>
                              <p:par>
                                <p:cTn id="19" presetID="14" presetClass="emph" presetSubtype="0" fill="hold" nodeType="clickEffect">
                                  <p:stCondLst>
                                    <p:cond delay="0"/>
                                  </p:stCondLst>
                                  <p:childTnLst>
                                    <p:animClr clrSpc="rgb" dir="cw">
                                      <p:cBhvr override="childStyle">
                                        <p:cTn id="20" dur="1900" fill="hold">
                                          <p:stCondLst>
                                            <p:cond delay="100"/>
                                          </p:stCondLst>
                                        </p:cTn>
                                        <p:tgtEl>
                                          <p:spTgt spid="664583">
                                            <p:txEl>
                                              <p:pRg st="0" end="0"/>
                                            </p:txEl>
                                          </p:spTgt>
                                        </p:tgtEl>
                                        <p:attrNameLst>
                                          <p:attrName>style.color</p:attrName>
                                        </p:attrNameLst>
                                      </p:cBhvr>
                                      <p:to>
                                        <a:schemeClr val="accent2"/>
                                      </p:to>
                                    </p:animClr>
                                    <p:animClr clrSpc="rgb" dir="cw">
                                      <p:cBhvr>
                                        <p:cTn id="21" dur="1900" fill="hold">
                                          <p:stCondLst>
                                            <p:cond delay="100"/>
                                          </p:stCondLst>
                                        </p:cTn>
                                        <p:tgtEl>
                                          <p:spTgt spid="664583">
                                            <p:txEl>
                                              <p:pRg st="0" end="0"/>
                                            </p:txEl>
                                          </p:spTgt>
                                        </p:tgtEl>
                                        <p:attrNameLst>
                                          <p:attrName>fillcolor</p:attrName>
                                        </p:attrNameLst>
                                      </p:cBhvr>
                                      <p:to>
                                        <a:schemeClr val="accent2"/>
                                      </p:to>
                                    </p:animClr>
                                    <p:set>
                                      <p:cBhvr>
                                        <p:cTn id="22" dur="1900" fill="hold">
                                          <p:stCondLst>
                                            <p:cond delay="100"/>
                                          </p:stCondLst>
                                        </p:cTn>
                                        <p:tgtEl>
                                          <p:spTgt spid="664583">
                                            <p:txEl>
                                              <p:pRg st="0" end="0"/>
                                            </p:txEl>
                                          </p:spTgt>
                                        </p:tgtEl>
                                        <p:attrNameLst>
                                          <p:attrName>fill.type</p:attrName>
                                        </p:attrNameLst>
                                      </p:cBhvr>
                                      <p:to>
                                        <p:strVal val="solid"/>
                                      </p:to>
                                    </p:set>
                                    <p:set>
                                      <p:cBhvr>
                                        <p:cTn id="23" dur="1900" fill="hold">
                                          <p:stCondLst>
                                            <p:cond delay="100"/>
                                          </p:stCondLst>
                                        </p:cTn>
                                        <p:tgtEl>
                                          <p:spTgt spid="664583">
                                            <p:txEl>
                                              <p:pRg st="0" end="0"/>
                                            </p:txEl>
                                          </p:spTgt>
                                        </p:tgtEl>
                                        <p:attrNameLst>
                                          <p:attrName>fill.on</p:attrName>
                                        </p:attrNameLst>
                                      </p:cBhvr>
                                      <p:to>
                                        <p:strVal val="true"/>
                                      </p:to>
                                    </p:set>
                                    <p:animScale>
                                      <p:cBhvr>
                                        <p:cTn id="24" dur="200" fill="hold">
                                          <p:stCondLst>
                                            <p:cond delay="0"/>
                                          </p:stCondLst>
                                        </p:cTn>
                                        <p:tgtEl>
                                          <p:spTgt spid="664583">
                                            <p:txEl>
                                              <p:pRg st="0" end="0"/>
                                            </p:txEl>
                                          </p:spTgt>
                                        </p:tgtEl>
                                      </p:cBhvr>
                                      <p:from x="100000" y="100000"/>
                                      <p:to x="100000" y="5000"/>
                                    </p:animScale>
                                    <p:animScale>
                                      <p:cBhvr>
                                        <p:cTn id="25" dur="200" fill="hold">
                                          <p:stCondLst>
                                            <p:cond delay="200"/>
                                          </p:stCondLst>
                                        </p:cTn>
                                        <p:tgtEl>
                                          <p:spTgt spid="664583">
                                            <p:txEl>
                                              <p:pRg st="0" end="0"/>
                                            </p:txEl>
                                          </p:spTgt>
                                        </p:tgtEl>
                                      </p:cBhvr>
                                      <p:from x="100000" y="5000"/>
                                      <p:to x="120000" y="150000"/>
                                    </p:animScale>
                                    <p:animScale>
                                      <p:cBhvr>
                                        <p:cTn id="26" dur="600" fill="hold">
                                          <p:stCondLst>
                                            <p:cond delay="1400"/>
                                          </p:stCondLst>
                                        </p:cTn>
                                        <p:tgtEl>
                                          <p:spTgt spid="664583">
                                            <p:txEl>
                                              <p:pRg st="0" end="0"/>
                                            </p:txEl>
                                          </p:spTgt>
                                        </p:tgtEl>
                                      </p:cBhvr>
                                      <p:to x="120000" y="150000"/>
                                    </p:animScale>
                                  </p:childTnLst>
                                </p:cTn>
                              </p:par>
                            </p:childTnLst>
                          </p:cTn>
                        </p:par>
                      </p:childTnLst>
                    </p:cTn>
                  </p:par>
                  <p:par>
                    <p:cTn id="27" fill="hold">
                      <p:stCondLst>
                        <p:cond delay="indefinite"/>
                      </p:stCondLst>
                      <p:childTnLst>
                        <p:par>
                          <p:cTn id="28" fill="hold">
                            <p:stCondLst>
                              <p:cond delay="0"/>
                            </p:stCondLst>
                            <p:childTnLst>
                              <p:par>
                                <p:cTn id="29" presetID="14" presetClass="emph" presetSubtype="0" fill="hold" nodeType="clickEffect">
                                  <p:stCondLst>
                                    <p:cond delay="0"/>
                                  </p:stCondLst>
                                  <p:childTnLst>
                                    <p:animClr clrSpc="rgb" dir="cw">
                                      <p:cBhvr override="childStyle">
                                        <p:cTn id="30" dur="1900" fill="hold">
                                          <p:stCondLst>
                                            <p:cond delay="100"/>
                                          </p:stCondLst>
                                        </p:cTn>
                                        <p:tgtEl>
                                          <p:spTgt spid="664584">
                                            <p:txEl>
                                              <p:pRg st="0" end="0"/>
                                            </p:txEl>
                                          </p:spTgt>
                                        </p:tgtEl>
                                        <p:attrNameLst>
                                          <p:attrName>style.color</p:attrName>
                                        </p:attrNameLst>
                                      </p:cBhvr>
                                      <p:to>
                                        <a:schemeClr val="accent2"/>
                                      </p:to>
                                    </p:animClr>
                                    <p:animClr clrSpc="rgb" dir="cw">
                                      <p:cBhvr>
                                        <p:cTn id="31" dur="1900" fill="hold">
                                          <p:stCondLst>
                                            <p:cond delay="100"/>
                                          </p:stCondLst>
                                        </p:cTn>
                                        <p:tgtEl>
                                          <p:spTgt spid="664584">
                                            <p:txEl>
                                              <p:pRg st="0" end="0"/>
                                            </p:txEl>
                                          </p:spTgt>
                                        </p:tgtEl>
                                        <p:attrNameLst>
                                          <p:attrName>fillcolor</p:attrName>
                                        </p:attrNameLst>
                                      </p:cBhvr>
                                      <p:to>
                                        <a:schemeClr val="accent2"/>
                                      </p:to>
                                    </p:animClr>
                                    <p:set>
                                      <p:cBhvr>
                                        <p:cTn id="32" dur="1900" fill="hold">
                                          <p:stCondLst>
                                            <p:cond delay="100"/>
                                          </p:stCondLst>
                                        </p:cTn>
                                        <p:tgtEl>
                                          <p:spTgt spid="664584">
                                            <p:txEl>
                                              <p:pRg st="0" end="0"/>
                                            </p:txEl>
                                          </p:spTgt>
                                        </p:tgtEl>
                                        <p:attrNameLst>
                                          <p:attrName>fill.type</p:attrName>
                                        </p:attrNameLst>
                                      </p:cBhvr>
                                      <p:to>
                                        <p:strVal val="solid"/>
                                      </p:to>
                                    </p:set>
                                    <p:set>
                                      <p:cBhvr>
                                        <p:cTn id="33" dur="1900" fill="hold">
                                          <p:stCondLst>
                                            <p:cond delay="100"/>
                                          </p:stCondLst>
                                        </p:cTn>
                                        <p:tgtEl>
                                          <p:spTgt spid="664584">
                                            <p:txEl>
                                              <p:pRg st="0" end="0"/>
                                            </p:txEl>
                                          </p:spTgt>
                                        </p:tgtEl>
                                        <p:attrNameLst>
                                          <p:attrName>fill.on</p:attrName>
                                        </p:attrNameLst>
                                      </p:cBhvr>
                                      <p:to>
                                        <p:strVal val="true"/>
                                      </p:to>
                                    </p:set>
                                    <p:animScale>
                                      <p:cBhvr>
                                        <p:cTn id="34" dur="200" fill="hold">
                                          <p:stCondLst>
                                            <p:cond delay="0"/>
                                          </p:stCondLst>
                                        </p:cTn>
                                        <p:tgtEl>
                                          <p:spTgt spid="664584">
                                            <p:txEl>
                                              <p:pRg st="0" end="0"/>
                                            </p:txEl>
                                          </p:spTgt>
                                        </p:tgtEl>
                                      </p:cBhvr>
                                      <p:from x="100000" y="100000"/>
                                      <p:to x="100000" y="5000"/>
                                    </p:animScale>
                                    <p:animScale>
                                      <p:cBhvr>
                                        <p:cTn id="35" dur="200" fill="hold">
                                          <p:stCondLst>
                                            <p:cond delay="200"/>
                                          </p:stCondLst>
                                        </p:cTn>
                                        <p:tgtEl>
                                          <p:spTgt spid="664584">
                                            <p:txEl>
                                              <p:pRg st="0" end="0"/>
                                            </p:txEl>
                                          </p:spTgt>
                                        </p:tgtEl>
                                      </p:cBhvr>
                                      <p:from x="100000" y="5000"/>
                                      <p:to x="120000" y="150000"/>
                                    </p:animScale>
                                    <p:animScale>
                                      <p:cBhvr>
                                        <p:cTn id="36" dur="600" fill="hold">
                                          <p:stCondLst>
                                            <p:cond delay="1400"/>
                                          </p:stCondLst>
                                        </p:cTn>
                                        <p:tgtEl>
                                          <p:spTgt spid="664584">
                                            <p:txEl>
                                              <p:pRg st="0" end="0"/>
                                            </p:txEl>
                                          </p:spTgt>
                                        </p:tgtEl>
                                      </p:cBhvr>
                                      <p:to x="120000" y="150000"/>
                                    </p:animScale>
                                  </p:childTnLst>
                                </p:cTn>
                              </p:par>
                              <p:par>
                                <p:cTn id="37" presetID="14" presetClass="emph" presetSubtype="0" fill="hold" nodeType="withEffect">
                                  <p:stCondLst>
                                    <p:cond delay="0"/>
                                  </p:stCondLst>
                                  <p:childTnLst>
                                    <p:animClr clrSpc="rgb" dir="cw">
                                      <p:cBhvr override="childStyle">
                                        <p:cTn id="38" dur="1900" fill="hold">
                                          <p:stCondLst>
                                            <p:cond delay="100"/>
                                          </p:stCondLst>
                                        </p:cTn>
                                        <p:tgtEl>
                                          <p:spTgt spid="664584">
                                            <p:txEl>
                                              <p:pRg st="1" end="1"/>
                                            </p:txEl>
                                          </p:spTgt>
                                        </p:tgtEl>
                                        <p:attrNameLst>
                                          <p:attrName>style.color</p:attrName>
                                        </p:attrNameLst>
                                      </p:cBhvr>
                                      <p:to>
                                        <a:schemeClr val="accent2"/>
                                      </p:to>
                                    </p:animClr>
                                    <p:animClr clrSpc="rgb" dir="cw">
                                      <p:cBhvr>
                                        <p:cTn id="39" dur="1900" fill="hold">
                                          <p:stCondLst>
                                            <p:cond delay="100"/>
                                          </p:stCondLst>
                                        </p:cTn>
                                        <p:tgtEl>
                                          <p:spTgt spid="664584">
                                            <p:txEl>
                                              <p:pRg st="1" end="1"/>
                                            </p:txEl>
                                          </p:spTgt>
                                        </p:tgtEl>
                                        <p:attrNameLst>
                                          <p:attrName>fillcolor</p:attrName>
                                        </p:attrNameLst>
                                      </p:cBhvr>
                                      <p:to>
                                        <a:schemeClr val="accent2"/>
                                      </p:to>
                                    </p:animClr>
                                    <p:set>
                                      <p:cBhvr>
                                        <p:cTn id="40" dur="1900" fill="hold">
                                          <p:stCondLst>
                                            <p:cond delay="100"/>
                                          </p:stCondLst>
                                        </p:cTn>
                                        <p:tgtEl>
                                          <p:spTgt spid="664584">
                                            <p:txEl>
                                              <p:pRg st="1" end="1"/>
                                            </p:txEl>
                                          </p:spTgt>
                                        </p:tgtEl>
                                        <p:attrNameLst>
                                          <p:attrName>fill.type</p:attrName>
                                        </p:attrNameLst>
                                      </p:cBhvr>
                                      <p:to>
                                        <p:strVal val="solid"/>
                                      </p:to>
                                    </p:set>
                                    <p:set>
                                      <p:cBhvr>
                                        <p:cTn id="41" dur="1900" fill="hold">
                                          <p:stCondLst>
                                            <p:cond delay="100"/>
                                          </p:stCondLst>
                                        </p:cTn>
                                        <p:tgtEl>
                                          <p:spTgt spid="664584">
                                            <p:txEl>
                                              <p:pRg st="1" end="1"/>
                                            </p:txEl>
                                          </p:spTgt>
                                        </p:tgtEl>
                                        <p:attrNameLst>
                                          <p:attrName>fill.on</p:attrName>
                                        </p:attrNameLst>
                                      </p:cBhvr>
                                      <p:to>
                                        <p:strVal val="true"/>
                                      </p:to>
                                    </p:set>
                                    <p:animScale>
                                      <p:cBhvr>
                                        <p:cTn id="42" dur="200" fill="hold">
                                          <p:stCondLst>
                                            <p:cond delay="0"/>
                                          </p:stCondLst>
                                        </p:cTn>
                                        <p:tgtEl>
                                          <p:spTgt spid="664584">
                                            <p:txEl>
                                              <p:pRg st="1" end="1"/>
                                            </p:txEl>
                                          </p:spTgt>
                                        </p:tgtEl>
                                      </p:cBhvr>
                                      <p:from x="100000" y="100000"/>
                                      <p:to x="100000" y="5000"/>
                                    </p:animScale>
                                    <p:animScale>
                                      <p:cBhvr>
                                        <p:cTn id="43" dur="200" fill="hold">
                                          <p:stCondLst>
                                            <p:cond delay="200"/>
                                          </p:stCondLst>
                                        </p:cTn>
                                        <p:tgtEl>
                                          <p:spTgt spid="664584">
                                            <p:txEl>
                                              <p:pRg st="1" end="1"/>
                                            </p:txEl>
                                          </p:spTgt>
                                        </p:tgtEl>
                                      </p:cBhvr>
                                      <p:from x="100000" y="5000"/>
                                      <p:to x="120000" y="150000"/>
                                    </p:animScale>
                                    <p:animScale>
                                      <p:cBhvr>
                                        <p:cTn id="44" dur="600" fill="hold">
                                          <p:stCondLst>
                                            <p:cond delay="1400"/>
                                          </p:stCondLst>
                                        </p:cTn>
                                        <p:tgtEl>
                                          <p:spTgt spid="664584">
                                            <p:txEl>
                                              <p:pRg st="1" end="1"/>
                                            </p:txEl>
                                          </p:spTgt>
                                        </p:tgtEl>
                                      </p:cBhvr>
                                      <p:to x="120000" y="150000"/>
                                    </p:animScale>
                                  </p:childTnLst>
                                </p:cTn>
                              </p:par>
                            </p:childTnLst>
                          </p:cTn>
                        </p:par>
                      </p:childTnLst>
                    </p:cTn>
                  </p:par>
                  <p:par>
                    <p:cTn id="45" fill="hold">
                      <p:stCondLst>
                        <p:cond delay="indefinite"/>
                      </p:stCondLst>
                      <p:childTnLst>
                        <p:par>
                          <p:cTn id="46" fill="hold">
                            <p:stCondLst>
                              <p:cond delay="0"/>
                            </p:stCondLst>
                            <p:childTnLst>
                              <p:par>
                                <p:cTn id="47" presetID="14" presetClass="emph" presetSubtype="0" fill="hold" nodeType="clickEffect">
                                  <p:stCondLst>
                                    <p:cond delay="0"/>
                                  </p:stCondLst>
                                  <p:childTnLst>
                                    <p:animClr clrSpc="rgb" dir="cw">
                                      <p:cBhvr override="childStyle">
                                        <p:cTn id="48" dur="1900" fill="hold">
                                          <p:stCondLst>
                                            <p:cond delay="100"/>
                                          </p:stCondLst>
                                        </p:cTn>
                                        <p:tgtEl>
                                          <p:spTgt spid="664586">
                                            <p:txEl>
                                              <p:pRg st="0" end="0"/>
                                            </p:txEl>
                                          </p:spTgt>
                                        </p:tgtEl>
                                        <p:attrNameLst>
                                          <p:attrName>style.color</p:attrName>
                                        </p:attrNameLst>
                                      </p:cBhvr>
                                      <p:to>
                                        <a:schemeClr val="accent2"/>
                                      </p:to>
                                    </p:animClr>
                                    <p:animClr clrSpc="rgb" dir="cw">
                                      <p:cBhvr>
                                        <p:cTn id="49" dur="1900" fill="hold">
                                          <p:stCondLst>
                                            <p:cond delay="100"/>
                                          </p:stCondLst>
                                        </p:cTn>
                                        <p:tgtEl>
                                          <p:spTgt spid="664586">
                                            <p:txEl>
                                              <p:pRg st="0" end="0"/>
                                            </p:txEl>
                                          </p:spTgt>
                                        </p:tgtEl>
                                        <p:attrNameLst>
                                          <p:attrName>fillcolor</p:attrName>
                                        </p:attrNameLst>
                                      </p:cBhvr>
                                      <p:to>
                                        <a:schemeClr val="accent2"/>
                                      </p:to>
                                    </p:animClr>
                                    <p:set>
                                      <p:cBhvr>
                                        <p:cTn id="50" dur="1900" fill="hold">
                                          <p:stCondLst>
                                            <p:cond delay="100"/>
                                          </p:stCondLst>
                                        </p:cTn>
                                        <p:tgtEl>
                                          <p:spTgt spid="664586">
                                            <p:txEl>
                                              <p:pRg st="0" end="0"/>
                                            </p:txEl>
                                          </p:spTgt>
                                        </p:tgtEl>
                                        <p:attrNameLst>
                                          <p:attrName>fill.type</p:attrName>
                                        </p:attrNameLst>
                                      </p:cBhvr>
                                      <p:to>
                                        <p:strVal val="solid"/>
                                      </p:to>
                                    </p:set>
                                    <p:set>
                                      <p:cBhvr>
                                        <p:cTn id="51" dur="1900" fill="hold">
                                          <p:stCondLst>
                                            <p:cond delay="100"/>
                                          </p:stCondLst>
                                        </p:cTn>
                                        <p:tgtEl>
                                          <p:spTgt spid="664586">
                                            <p:txEl>
                                              <p:pRg st="0" end="0"/>
                                            </p:txEl>
                                          </p:spTgt>
                                        </p:tgtEl>
                                        <p:attrNameLst>
                                          <p:attrName>fill.on</p:attrName>
                                        </p:attrNameLst>
                                      </p:cBhvr>
                                      <p:to>
                                        <p:strVal val="true"/>
                                      </p:to>
                                    </p:set>
                                    <p:animScale>
                                      <p:cBhvr>
                                        <p:cTn id="52" dur="200" fill="hold">
                                          <p:stCondLst>
                                            <p:cond delay="0"/>
                                          </p:stCondLst>
                                        </p:cTn>
                                        <p:tgtEl>
                                          <p:spTgt spid="664586">
                                            <p:txEl>
                                              <p:pRg st="0" end="0"/>
                                            </p:txEl>
                                          </p:spTgt>
                                        </p:tgtEl>
                                      </p:cBhvr>
                                      <p:from x="100000" y="100000"/>
                                      <p:to x="100000" y="5000"/>
                                    </p:animScale>
                                    <p:animScale>
                                      <p:cBhvr>
                                        <p:cTn id="53" dur="200" fill="hold">
                                          <p:stCondLst>
                                            <p:cond delay="200"/>
                                          </p:stCondLst>
                                        </p:cTn>
                                        <p:tgtEl>
                                          <p:spTgt spid="664586">
                                            <p:txEl>
                                              <p:pRg st="0" end="0"/>
                                            </p:txEl>
                                          </p:spTgt>
                                        </p:tgtEl>
                                      </p:cBhvr>
                                      <p:from x="100000" y="5000"/>
                                      <p:to x="120000" y="150000"/>
                                    </p:animScale>
                                    <p:animScale>
                                      <p:cBhvr>
                                        <p:cTn id="54" dur="600" fill="hold">
                                          <p:stCondLst>
                                            <p:cond delay="1400"/>
                                          </p:stCondLst>
                                        </p:cTn>
                                        <p:tgtEl>
                                          <p:spTgt spid="664586">
                                            <p:txEl>
                                              <p:pRg st="0" end="0"/>
                                            </p:txEl>
                                          </p:spTgt>
                                        </p:tgtEl>
                                      </p:cBhvr>
                                      <p:to x="120000" y="150000"/>
                                    </p:animScale>
                                  </p:childTnLst>
                                </p:cTn>
                              </p:par>
                              <p:par>
                                <p:cTn id="55" presetID="14" presetClass="emph" presetSubtype="0" fill="hold" nodeType="withEffect">
                                  <p:stCondLst>
                                    <p:cond delay="0"/>
                                  </p:stCondLst>
                                  <p:childTnLst>
                                    <p:animClr clrSpc="rgb" dir="cw">
                                      <p:cBhvr override="childStyle">
                                        <p:cTn id="56" dur="1900" fill="hold">
                                          <p:stCondLst>
                                            <p:cond delay="100"/>
                                          </p:stCondLst>
                                        </p:cTn>
                                        <p:tgtEl>
                                          <p:spTgt spid="664586">
                                            <p:txEl>
                                              <p:pRg st="1" end="1"/>
                                            </p:txEl>
                                          </p:spTgt>
                                        </p:tgtEl>
                                        <p:attrNameLst>
                                          <p:attrName>style.color</p:attrName>
                                        </p:attrNameLst>
                                      </p:cBhvr>
                                      <p:to>
                                        <a:schemeClr val="accent2"/>
                                      </p:to>
                                    </p:animClr>
                                    <p:animClr clrSpc="rgb" dir="cw">
                                      <p:cBhvr>
                                        <p:cTn id="57" dur="1900" fill="hold">
                                          <p:stCondLst>
                                            <p:cond delay="100"/>
                                          </p:stCondLst>
                                        </p:cTn>
                                        <p:tgtEl>
                                          <p:spTgt spid="664586">
                                            <p:txEl>
                                              <p:pRg st="1" end="1"/>
                                            </p:txEl>
                                          </p:spTgt>
                                        </p:tgtEl>
                                        <p:attrNameLst>
                                          <p:attrName>fillcolor</p:attrName>
                                        </p:attrNameLst>
                                      </p:cBhvr>
                                      <p:to>
                                        <a:schemeClr val="accent2"/>
                                      </p:to>
                                    </p:animClr>
                                    <p:set>
                                      <p:cBhvr>
                                        <p:cTn id="58" dur="1900" fill="hold">
                                          <p:stCondLst>
                                            <p:cond delay="100"/>
                                          </p:stCondLst>
                                        </p:cTn>
                                        <p:tgtEl>
                                          <p:spTgt spid="664586">
                                            <p:txEl>
                                              <p:pRg st="1" end="1"/>
                                            </p:txEl>
                                          </p:spTgt>
                                        </p:tgtEl>
                                        <p:attrNameLst>
                                          <p:attrName>fill.type</p:attrName>
                                        </p:attrNameLst>
                                      </p:cBhvr>
                                      <p:to>
                                        <p:strVal val="solid"/>
                                      </p:to>
                                    </p:set>
                                    <p:set>
                                      <p:cBhvr>
                                        <p:cTn id="59" dur="1900" fill="hold">
                                          <p:stCondLst>
                                            <p:cond delay="100"/>
                                          </p:stCondLst>
                                        </p:cTn>
                                        <p:tgtEl>
                                          <p:spTgt spid="664586">
                                            <p:txEl>
                                              <p:pRg st="1" end="1"/>
                                            </p:txEl>
                                          </p:spTgt>
                                        </p:tgtEl>
                                        <p:attrNameLst>
                                          <p:attrName>fill.on</p:attrName>
                                        </p:attrNameLst>
                                      </p:cBhvr>
                                      <p:to>
                                        <p:strVal val="true"/>
                                      </p:to>
                                    </p:set>
                                    <p:animScale>
                                      <p:cBhvr>
                                        <p:cTn id="60" dur="200" fill="hold">
                                          <p:stCondLst>
                                            <p:cond delay="0"/>
                                          </p:stCondLst>
                                        </p:cTn>
                                        <p:tgtEl>
                                          <p:spTgt spid="664586">
                                            <p:txEl>
                                              <p:pRg st="1" end="1"/>
                                            </p:txEl>
                                          </p:spTgt>
                                        </p:tgtEl>
                                      </p:cBhvr>
                                      <p:from x="100000" y="100000"/>
                                      <p:to x="100000" y="5000"/>
                                    </p:animScale>
                                    <p:animScale>
                                      <p:cBhvr>
                                        <p:cTn id="61" dur="200" fill="hold">
                                          <p:stCondLst>
                                            <p:cond delay="200"/>
                                          </p:stCondLst>
                                        </p:cTn>
                                        <p:tgtEl>
                                          <p:spTgt spid="664586">
                                            <p:txEl>
                                              <p:pRg st="1" end="1"/>
                                            </p:txEl>
                                          </p:spTgt>
                                        </p:tgtEl>
                                      </p:cBhvr>
                                      <p:from x="100000" y="5000"/>
                                      <p:to x="120000" y="150000"/>
                                    </p:animScale>
                                    <p:animScale>
                                      <p:cBhvr>
                                        <p:cTn id="62" dur="600" fill="hold">
                                          <p:stCondLst>
                                            <p:cond delay="1400"/>
                                          </p:stCondLst>
                                        </p:cTn>
                                        <p:tgtEl>
                                          <p:spTgt spid="664586">
                                            <p:txEl>
                                              <p:pRg st="1" end="1"/>
                                            </p:txEl>
                                          </p:spTgt>
                                        </p:tgtEl>
                                      </p:cBhvr>
                                      <p:to x="120000" y="150000"/>
                                    </p:animScale>
                                  </p:childTnLst>
                                </p:cTn>
                              </p:par>
                            </p:childTnLst>
                          </p:cTn>
                        </p:par>
                      </p:childTnLst>
                    </p:cTn>
                  </p:par>
                  <p:par>
                    <p:cTn id="63" fill="hold">
                      <p:stCondLst>
                        <p:cond delay="indefinite"/>
                      </p:stCondLst>
                      <p:childTnLst>
                        <p:par>
                          <p:cTn id="64" fill="hold">
                            <p:stCondLst>
                              <p:cond delay="0"/>
                            </p:stCondLst>
                            <p:childTnLst>
                              <p:par>
                                <p:cTn id="65" presetID="14" presetClass="emph" presetSubtype="0" fill="hold" nodeType="clickEffect">
                                  <p:stCondLst>
                                    <p:cond delay="0"/>
                                  </p:stCondLst>
                                  <p:childTnLst>
                                    <p:animClr clrSpc="rgb" dir="cw">
                                      <p:cBhvr override="childStyle">
                                        <p:cTn id="66" dur="1900" fill="hold">
                                          <p:stCondLst>
                                            <p:cond delay="100"/>
                                          </p:stCondLst>
                                        </p:cTn>
                                        <p:tgtEl>
                                          <p:spTgt spid="664590">
                                            <p:txEl>
                                              <p:pRg st="0" end="0"/>
                                            </p:txEl>
                                          </p:spTgt>
                                        </p:tgtEl>
                                        <p:attrNameLst>
                                          <p:attrName>style.color</p:attrName>
                                        </p:attrNameLst>
                                      </p:cBhvr>
                                      <p:to>
                                        <a:schemeClr val="accent2"/>
                                      </p:to>
                                    </p:animClr>
                                    <p:animClr clrSpc="rgb" dir="cw">
                                      <p:cBhvr>
                                        <p:cTn id="67" dur="1900" fill="hold">
                                          <p:stCondLst>
                                            <p:cond delay="100"/>
                                          </p:stCondLst>
                                        </p:cTn>
                                        <p:tgtEl>
                                          <p:spTgt spid="664590">
                                            <p:txEl>
                                              <p:pRg st="0" end="0"/>
                                            </p:txEl>
                                          </p:spTgt>
                                        </p:tgtEl>
                                        <p:attrNameLst>
                                          <p:attrName>fillcolor</p:attrName>
                                        </p:attrNameLst>
                                      </p:cBhvr>
                                      <p:to>
                                        <a:schemeClr val="accent2"/>
                                      </p:to>
                                    </p:animClr>
                                    <p:set>
                                      <p:cBhvr>
                                        <p:cTn id="68" dur="1900" fill="hold">
                                          <p:stCondLst>
                                            <p:cond delay="100"/>
                                          </p:stCondLst>
                                        </p:cTn>
                                        <p:tgtEl>
                                          <p:spTgt spid="664590">
                                            <p:txEl>
                                              <p:pRg st="0" end="0"/>
                                            </p:txEl>
                                          </p:spTgt>
                                        </p:tgtEl>
                                        <p:attrNameLst>
                                          <p:attrName>fill.type</p:attrName>
                                        </p:attrNameLst>
                                      </p:cBhvr>
                                      <p:to>
                                        <p:strVal val="solid"/>
                                      </p:to>
                                    </p:set>
                                    <p:set>
                                      <p:cBhvr>
                                        <p:cTn id="69" dur="1900" fill="hold">
                                          <p:stCondLst>
                                            <p:cond delay="100"/>
                                          </p:stCondLst>
                                        </p:cTn>
                                        <p:tgtEl>
                                          <p:spTgt spid="664590">
                                            <p:txEl>
                                              <p:pRg st="0" end="0"/>
                                            </p:txEl>
                                          </p:spTgt>
                                        </p:tgtEl>
                                        <p:attrNameLst>
                                          <p:attrName>fill.on</p:attrName>
                                        </p:attrNameLst>
                                      </p:cBhvr>
                                      <p:to>
                                        <p:strVal val="true"/>
                                      </p:to>
                                    </p:set>
                                    <p:animScale>
                                      <p:cBhvr>
                                        <p:cTn id="70" dur="200" fill="hold">
                                          <p:stCondLst>
                                            <p:cond delay="0"/>
                                          </p:stCondLst>
                                        </p:cTn>
                                        <p:tgtEl>
                                          <p:spTgt spid="664590">
                                            <p:txEl>
                                              <p:pRg st="0" end="0"/>
                                            </p:txEl>
                                          </p:spTgt>
                                        </p:tgtEl>
                                      </p:cBhvr>
                                      <p:from x="100000" y="100000"/>
                                      <p:to x="100000" y="5000"/>
                                    </p:animScale>
                                    <p:animScale>
                                      <p:cBhvr>
                                        <p:cTn id="71" dur="200" fill="hold">
                                          <p:stCondLst>
                                            <p:cond delay="200"/>
                                          </p:stCondLst>
                                        </p:cTn>
                                        <p:tgtEl>
                                          <p:spTgt spid="664590">
                                            <p:txEl>
                                              <p:pRg st="0" end="0"/>
                                            </p:txEl>
                                          </p:spTgt>
                                        </p:tgtEl>
                                      </p:cBhvr>
                                      <p:from x="100000" y="5000"/>
                                      <p:to x="120000" y="150000"/>
                                    </p:animScale>
                                    <p:animScale>
                                      <p:cBhvr>
                                        <p:cTn id="72" dur="600" fill="hold">
                                          <p:stCondLst>
                                            <p:cond delay="1400"/>
                                          </p:stCondLst>
                                        </p:cTn>
                                        <p:tgtEl>
                                          <p:spTgt spid="664590">
                                            <p:txEl>
                                              <p:pRg st="0" end="0"/>
                                            </p:txEl>
                                          </p:spTgt>
                                        </p:tgtEl>
                                      </p:cBhvr>
                                      <p:to x="120000" y="150000"/>
                                    </p:animScale>
                                  </p:childTnLst>
                                </p:cTn>
                              </p:par>
                            </p:childTnLst>
                          </p:cTn>
                        </p:par>
                      </p:childTnLst>
                    </p:cTn>
                  </p:par>
                  <p:par>
                    <p:cTn id="73" fill="hold">
                      <p:stCondLst>
                        <p:cond delay="indefinite"/>
                      </p:stCondLst>
                      <p:childTnLst>
                        <p:par>
                          <p:cTn id="74" fill="hold">
                            <p:stCondLst>
                              <p:cond delay="0"/>
                            </p:stCondLst>
                            <p:childTnLst>
                              <p:par>
                                <p:cTn id="75" presetID="14" presetClass="emph" presetSubtype="0" fill="hold" nodeType="clickEffect">
                                  <p:stCondLst>
                                    <p:cond delay="0"/>
                                  </p:stCondLst>
                                  <p:childTnLst>
                                    <p:animClr clrSpc="rgb" dir="cw">
                                      <p:cBhvr override="childStyle">
                                        <p:cTn id="76" dur="1900" fill="hold">
                                          <p:stCondLst>
                                            <p:cond delay="100"/>
                                          </p:stCondLst>
                                        </p:cTn>
                                        <p:tgtEl>
                                          <p:spTgt spid="664588">
                                            <p:txEl>
                                              <p:pRg st="0" end="0"/>
                                            </p:txEl>
                                          </p:spTgt>
                                        </p:tgtEl>
                                        <p:attrNameLst>
                                          <p:attrName>style.color</p:attrName>
                                        </p:attrNameLst>
                                      </p:cBhvr>
                                      <p:to>
                                        <a:srgbClr val="FF66FF"/>
                                      </p:to>
                                    </p:animClr>
                                    <p:animClr clrSpc="rgb" dir="cw">
                                      <p:cBhvr>
                                        <p:cTn id="77" dur="1900" fill="hold">
                                          <p:stCondLst>
                                            <p:cond delay="100"/>
                                          </p:stCondLst>
                                        </p:cTn>
                                        <p:tgtEl>
                                          <p:spTgt spid="664588">
                                            <p:txEl>
                                              <p:pRg st="0" end="0"/>
                                            </p:txEl>
                                          </p:spTgt>
                                        </p:tgtEl>
                                        <p:attrNameLst>
                                          <p:attrName>fillcolor</p:attrName>
                                        </p:attrNameLst>
                                      </p:cBhvr>
                                      <p:to>
                                        <a:srgbClr val="FF66FF"/>
                                      </p:to>
                                    </p:animClr>
                                    <p:set>
                                      <p:cBhvr>
                                        <p:cTn id="78" dur="1900" fill="hold">
                                          <p:stCondLst>
                                            <p:cond delay="100"/>
                                          </p:stCondLst>
                                        </p:cTn>
                                        <p:tgtEl>
                                          <p:spTgt spid="664588">
                                            <p:txEl>
                                              <p:pRg st="0" end="0"/>
                                            </p:txEl>
                                          </p:spTgt>
                                        </p:tgtEl>
                                        <p:attrNameLst>
                                          <p:attrName>fill.type</p:attrName>
                                        </p:attrNameLst>
                                      </p:cBhvr>
                                      <p:to>
                                        <p:strVal val="solid"/>
                                      </p:to>
                                    </p:set>
                                    <p:set>
                                      <p:cBhvr>
                                        <p:cTn id="79" dur="1900" fill="hold">
                                          <p:stCondLst>
                                            <p:cond delay="100"/>
                                          </p:stCondLst>
                                        </p:cTn>
                                        <p:tgtEl>
                                          <p:spTgt spid="664588">
                                            <p:txEl>
                                              <p:pRg st="0" end="0"/>
                                            </p:txEl>
                                          </p:spTgt>
                                        </p:tgtEl>
                                        <p:attrNameLst>
                                          <p:attrName>fill.on</p:attrName>
                                        </p:attrNameLst>
                                      </p:cBhvr>
                                      <p:to>
                                        <p:strVal val="true"/>
                                      </p:to>
                                    </p:set>
                                    <p:animScale>
                                      <p:cBhvr>
                                        <p:cTn id="80" dur="200" fill="hold">
                                          <p:stCondLst>
                                            <p:cond delay="0"/>
                                          </p:stCondLst>
                                        </p:cTn>
                                        <p:tgtEl>
                                          <p:spTgt spid="664588">
                                            <p:txEl>
                                              <p:pRg st="0" end="0"/>
                                            </p:txEl>
                                          </p:spTgt>
                                        </p:tgtEl>
                                      </p:cBhvr>
                                      <p:from x="100000" y="100000"/>
                                      <p:to x="100000" y="5000"/>
                                    </p:animScale>
                                    <p:animScale>
                                      <p:cBhvr>
                                        <p:cTn id="81" dur="200" fill="hold">
                                          <p:stCondLst>
                                            <p:cond delay="200"/>
                                          </p:stCondLst>
                                        </p:cTn>
                                        <p:tgtEl>
                                          <p:spTgt spid="664588">
                                            <p:txEl>
                                              <p:pRg st="0" end="0"/>
                                            </p:txEl>
                                          </p:spTgt>
                                        </p:tgtEl>
                                      </p:cBhvr>
                                      <p:from x="100000" y="5000"/>
                                      <p:to x="120000" y="150000"/>
                                    </p:animScale>
                                    <p:animScale>
                                      <p:cBhvr>
                                        <p:cTn id="82" dur="600" fill="hold">
                                          <p:stCondLst>
                                            <p:cond delay="1400"/>
                                          </p:stCondLst>
                                        </p:cTn>
                                        <p:tgtEl>
                                          <p:spTgt spid="664588">
                                            <p:txEl>
                                              <p:pRg st="0" end="0"/>
                                            </p:txEl>
                                          </p:spTgt>
                                        </p:tgtEl>
                                      </p:cBhvr>
                                      <p:to x="120000" y="150000"/>
                                    </p:animScale>
                                  </p:childTnLst>
                                </p:cTn>
                              </p:par>
                            </p:childTnLst>
                          </p:cTn>
                        </p:par>
                      </p:childTnLst>
                    </p:cTn>
                  </p:par>
                  <p:par>
                    <p:cTn id="83" fill="hold">
                      <p:stCondLst>
                        <p:cond delay="indefinite"/>
                      </p:stCondLst>
                      <p:childTnLst>
                        <p:par>
                          <p:cTn id="84" fill="hold">
                            <p:stCondLst>
                              <p:cond delay="0"/>
                            </p:stCondLst>
                            <p:childTnLst>
                              <p:par>
                                <p:cTn id="85" presetID="14" presetClass="emph" presetSubtype="0" fill="hold" nodeType="clickEffect">
                                  <p:stCondLst>
                                    <p:cond delay="0"/>
                                  </p:stCondLst>
                                  <p:childTnLst>
                                    <p:animClr clrSpc="rgb" dir="cw">
                                      <p:cBhvr override="childStyle">
                                        <p:cTn id="86" dur="1900" fill="hold">
                                          <p:stCondLst>
                                            <p:cond delay="100"/>
                                          </p:stCondLst>
                                        </p:cTn>
                                        <p:tgtEl>
                                          <p:spTgt spid="664616">
                                            <p:txEl>
                                              <p:pRg st="0" end="0"/>
                                            </p:txEl>
                                          </p:spTgt>
                                        </p:tgtEl>
                                        <p:attrNameLst>
                                          <p:attrName>style.color</p:attrName>
                                        </p:attrNameLst>
                                      </p:cBhvr>
                                      <p:to>
                                        <a:schemeClr val="accent2"/>
                                      </p:to>
                                    </p:animClr>
                                    <p:animClr clrSpc="rgb" dir="cw">
                                      <p:cBhvr>
                                        <p:cTn id="87" dur="1900" fill="hold">
                                          <p:stCondLst>
                                            <p:cond delay="100"/>
                                          </p:stCondLst>
                                        </p:cTn>
                                        <p:tgtEl>
                                          <p:spTgt spid="664616">
                                            <p:txEl>
                                              <p:pRg st="0" end="0"/>
                                            </p:txEl>
                                          </p:spTgt>
                                        </p:tgtEl>
                                        <p:attrNameLst>
                                          <p:attrName>fillcolor</p:attrName>
                                        </p:attrNameLst>
                                      </p:cBhvr>
                                      <p:to>
                                        <a:schemeClr val="accent2"/>
                                      </p:to>
                                    </p:animClr>
                                    <p:set>
                                      <p:cBhvr>
                                        <p:cTn id="88" dur="1900" fill="hold">
                                          <p:stCondLst>
                                            <p:cond delay="100"/>
                                          </p:stCondLst>
                                        </p:cTn>
                                        <p:tgtEl>
                                          <p:spTgt spid="664616">
                                            <p:txEl>
                                              <p:pRg st="0" end="0"/>
                                            </p:txEl>
                                          </p:spTgt>
                                        </p:tgtEl>
                                        <p:attrNameLst>
                                          <p:attrName>fill.type</p:attrName>
                                        </p:attrNameLst>
                                      </p:cBhvr>
                                      <p:to>
                                        <p:strVal val="solid"/>
                                      </p:to>
                                    </p:set>
                                    <p:set>
                                      <p:cBhvr>
                                        <p:cTn id="89" dur="1900" fill="hold">
                                          <p:stCondLst>
                                            <p:cond delay="100"/>
                                          </p:stCondLst>
                                        </p:cTn>
                                        <p:tgtEl>
                                          <p:spTgt spid="664616">
                                            <p:txEl>
                                              <p:pRg st="0" end="0"/>
                                            </p:txEl>
                                          </p:spTgt>
                                        </p:tgtEl>
                                        <p:attrNameLst>
                                          <p:attrName>fill.on</p:attrName>
                                        </p:attrNameLst>
                                      </p:cBhvr>
                                      <p:to>
                                        <p:strVal val="true"/>
                                      </p:to>
                                    </p:set>
                                    <p:animScale>
                                      <p:cBhvr>
                                        <p:cTn id="90" dur="200" fill="hold">
                                          <p:stCondLst>
                                            <p:cond delay="0"/>
                                          </p:stCondLst>
                                        </p:cTn>
                                        <p:tgtEl>
                                          <p:spTgt spid="664616">
                                            <p:txEl>
                                              <p:pRg st="0" end="0"/>
                                            </p:txEl>
                                          </p:spTgt>
                                        </p:tgtEl>
                                      </p:cBhvr>
                                      <p:from x="100000" y="100000"/>
                                      <p:to x="100000" y="5000"/>
                                    </p:animScale>
                                    <p:animScale>
                                      <p:cBhvr>
                                        <p:cTn id="91" dur="200" fill="hold">
                                          <p:stCondLst>
                                            <p:cond delay="200"/>
                                          </p:stCondLst>
                                        </p:cTn>
                                        <p:tgtEl>
                                          <p:spTgt spid="664616">
                                            <p:txEl>
                                              <p:pRg st="0" end="0"/>
                                            </p:txEl>
                                          </p:spTgt>
                                        </p:tgtEl>
                                      </p:cBhvr>
                                      <p:from x="100000" y="5000"/>
                                      <p:to x="120000" y="150000"/>
                                    </p:animScale>
                                    <p:animScale>
                                      <p:cBhvr>
                                        <p:cTn id="92" dur="600" fill="hold">
                                          <p:stCondLst>
                                            <p:cond delay="1400"/>
                                          </p:stCondLst>
                                        </p:cTn>
                                        <p:tgtEl>
                                          <p:spTgt spid="664616">
                                            <p:txEl>
                                              <p:pRg st="0" end="0"/>
                                            </p:txEl>
                                          </p:spTgt>
                                        </p:tgtEl>
                                      </p:cBhvr>
                                      <p:to x="120000" y="150000"/>
                                    </p:animScale>
                                  </p:childTnLst>
                                </p:cTn>
                              </p:par>
                            </p:childTnLst>
                          </p:cTn>
                        </p:par>
                      </p:childTnLst>
                    </p:cTn>
                  </p:par>
                  <p:par>
                    <p:cTn id="93" fill="hold">
                      <p:stCondLst>
                        <p:cond delay="indefinite"/>
                      </p:stCondLst>
                      <p:childTnLst>
                        <p:par>
                          <p:cTn id="94" fill="hold">
                            <p:stCondLst>
                              <p:cond delay="0"/>
                            </p:stCondLst>
                            <p:childTnLst>
                              <p:par>
                                <p:cTn id="95" presetID="14" presetClass="emph" presetSubtype="0" fill="hold" nodeType="clickEffect">
                                  <p:stCondLst>
                                    <p:cond delay="0"/>
                                  </p:stCondLst>
                                  <p:childTnLst>
                                    <p:animClr clrSpc="rgb" dir="cw">
                                      <p:cBhvr override="childStyle">
                                        <p:cTn id="96" dur="1900" fill="hold">
                                          <p:stCondLst>
                                            <p:cond delay="100"/>
                                          </p:stCondLst>
                                        </p:cTn>
                                        <p:tgtEl>
                                          <p:spTgt spid="664593">
                                            <p:txEl>
                                              <p:pRg st="0" end="0"/>
                                            </p:txEl>
                                          </p:spTgt>
                                        </p:tgtEl>
                                        <p:attrNameLst>
                                          <p:attrName>style.color</p:attrName>
                                        </p:attrNameLst>
                                      </p:cBhvr>
                                      <p:to>
                                        <a:schemeClr val="accent2"/>
                                      </p:to>
                                    </p:animClr>
                                    <p:animClr clrSpc="rgb" dir="cw">
                                      <p:cBhvr>
                                        <p:cTn id="97" dur="1900" fill="hold">
                                          <p:stCondLst>
                                            <p:cond delay="100"/>
                                          </p:stCondLst>
                                        </p:cTn>
                                        <p:tgtEl>
                                          <p:spTgt spid="664593">
                                            <p:txEl>
                                              <p:pRg st="0" end="0"/>
                                            </p:txEl>
                                          </p:spTgt>
                                        </p:tgtEl>
                                        <p:attrNameLst>
                                          <p:attrName>fillcolor</p:attrName>
                                        </p:attrNameLst>
                                      </p:cBhvr>
                                      <p:to>
                                        <a:schemeClr val="accent2"/>
                                      </p:to>
                                    </p:animClr>
                                    <p:set>
                                      <p:cBhvr>
                                        <p:cTn id="98" dur="1900" fill="hold">
                                          <p:stCondLst>
                                            <p:cond delay="100"/>
                                          </p:stCondLst>
                                        </p:cTn>
                                        <p:tgtEl>
                                          <p:spTgt spid="664593">
                                            <p:txEl>
                                              <p:pRg st="0" end="0"/>
                                            </p:txEl>
                                          </p:spTgt>
                                        </p:tgtEl>
                                        <p:attrNameLst>
                                          <p:attrName>fill.type</p:attrName>
                                        </p:attrNameLst>
                                      </p:cBhvr>
                                      <p:to>
                                        <p:strVal val="solid"/>
                                      </p:to>
                                    </p:set>
                                    <p:set>
                                      <p:cBhvr>
                                        <p:cTn id="99" dur="1900" fill="hold">
                                          <p:stCondLst>
                                            <p:cond delay="100"/>
                                          </p:stCondLst>
                                        </p:cTn>
                                        <p:tgtEl>
                                          <p:spTgt spid="664593">
                                            <p:txEl>
                                              <p:pRg st="0" end="0"/>
                                            </p:txEl>
                                          </p:spTgt>
                                        </p:tgtEl>
                                        <p:attrNameLst>
                                          <p:attrName>fill.on</p:attrName>
                                        </p:attrNameLst>
                                      </p:cBhvr>
                                      <p:to>
                                        <p:strVal val="true"/>
                                      </p:to>
                                    </p:set>
                                    <p:animScale>
                                      <p:cBhvr>
                                        <p:cTn id="100" dur="200" fill="hold">
                                          <p:stCondLst>
                                            <p:cond delay="0"/>
                                          </p:stCondLst>
                                        </p:cTn>
                                        <p:tgtEl>
                                          <p:spTgt spid="664593">
                                            <p:txEl>
                                              <p:pRg st="0" end="0"/>
                                            </p:txEl>
                                          </p:spTgt>
                                        </p:tgtEl>
                                      </p:cBhvr>
                                      <p:from x="100000" y="100000"/>
                                      <p:to x="100000" y="5000"/>
                                    </p:animScale>
                                    <p:animScale>
                                      <p:cBhvr>
                                        <p:cTn id="101" dur="200" fill="hold">
                                          <p:stCondLst>
                                            <p:cond delay="200"/>
                                          </p:stCondLst>
                                        </p:cTn>
                                        <p:tgtEl>
                                          <p:spTgt spid="664593">
                                            <p:txEl>
                                              <p:pRg st="0" end="0"/>
                                            </p:txEl>
                                          </p:spTgt>
                                        </p:tgtEl>
                                      </p:cBhvr>
                                      <p:from x="100000" y="5000"/>
                                      <p:to x="120000" y="150000"/>
                                    </p:animScale>
                                    <p:animScale>
                                      <p:cBhvr>
                                        <p:cTn id="102" dur="600" fill="hold">
                                          <p:stCondLst>
                                            <p:cond delay="1400"/>
                                          </p:stCondLst>
                                        </p:cTn>
                                        <p:tgtEl>
                                          <p:spTgt spid="664593">
                                            <p:txEl>
                                              <p:pRg st="0" end="0"/>
                                            </p:txEl>
                                          </p:spTgt>
                                        </p:tgtEl>
                                      </p:cBhvr>
                                      <p:to x="12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8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图片 642050" descr="DSC01313"/>
          <p:cNvPicPr>
            <a:picLocks noChangeAspect="1" noChangeArrowheads="1"/>
          </p:cNvPicPr>
          <p:nvPr/>
        </p:nvPicPr>
        <p:blipFill>
          <a:blip r:embed="rId2" cstate="print"/>
          <a:srcRect/>
          <a:stretch>
            <a:fillRect/>
          </a:stretch>
        </p:blipFill>
        <p:spPr bwMode="auto">
          <a:xfrm>
            <a:off x="3923928" y="188640"/>
            <a:ext cx="4884523" cy="3302986"/>
          </a:xfrm>
          <a:prstGeom prst="rect">
            <a:avLst/>
          </a:prstGeom>
          <a:noFill/>
          <a:ln w="9525">
            <a:noFill/>
            <a:miter lim="800000"/>
            <a:headEnd/>
            <a:tailEnd/>
          </a:ln>
        </p:spPr>
      </p:pic>
      <p:grpSp>
        <p:nvGrpSpPr>
          <p:cNvPr id="3" name="组合 2"/>
          <p:cNvGrpSpPr/>
          <p:nvPr/>
        </p:nvGrpSpPr>
        <p:grpSpPr>
          <a:xfrm>
            <a:off x="179512" y="548680"/>
            <a:ext cx="3457998" cy="3301335"/>
            <a:chOff x="323528" y="3356992"/>
            <a:chExt cx="3457998" cy="3301335"/>
          </a:xfrm>
        </p:grpSpPr>
        <p:sp>
          <p:nvSpPr>
            <p:cNvPr id="4" name="矩形 3"/>
            <p:cNvSpPr/>
            <p:nvPr/>
          </p:nvSpPr>
          <p:spPr>
            <a:xfrm>
              <a:off x="323528" y="6381328"/>
              <a:ext cx="3457998" cy="276999"/>
            </a:xfrm>
            <a:prstGeom prst="rect">
              <a:avLst/>
            </a:prstGeom>
          </p:spPr>
          <p:txBody>
            <a:bodyPr wrap="none">
              <a:spAutoFit/>
            </a:bodyPr>
            <a:lstStyle/>
            <a:p>
              <a:r>
                <a:rPr lang="zh-CN" altLang="en-US" sz="1200" b="1" dirty="0" smtClean="0">
                  <a:latin typeface="+mn-ea"/>
                </a:rPr>
                <a:t>红军长征路上牺牲的最高级将领邓萍</a:t>
              </a:r>
              <a:r>
                <a:rPr lang="en-US" altLang="zh-CN" sz="1200" b="1" dirty="0" smtClean="0">
                  <a:latin typeface="+mn-ea"/>
                </a:rPr>
                <a:t>(1908-1935)</a:t>
              </a:r>
              <a:endParaRPr lang="zh-CN" altLang="en-US" sz="1200" b="1" dirty="0" smtClean="0">
                <a:latin typeface="+mn-ea"/>
              </a:endParaRPr>
            </a:p>
          </p:txBody>
        </p:sp>
        <p:pic>
          <p:nvPicPr>
            <p:cNvPr id="5" name="Picture 6" descr="https://p1.ssl.qhmsg.com/dr/270_500_/t0179b55f407e7a57f7.jpg?size=268x373"/>
            <p:cNvPicPr>
              <a:picLocks noChangeAspect="1" noChangeArrowheads="1"/>
            </p:cNvPicPr>
            <p:nvPr/>
          </p:nvPicPr>
          <p:blipFill>
            <a:blip r:embed="rId3" cstate="print"/>
            <a:srcRect/>
            <a:stretch>
              <a:fillRect/>
            </a:stretch>
          </p:blipFill>
          <p:spPr bwMode="auto">
            <a:xfrm>
              <a:off x="1115616" y="3356992"/>
              <a:ext cx="2192660" cy="3051725"/>
            </a:xfrm>
            <a:prstGeom prst="rect">
              <a:avLst/>
            </a:prstGeom>
            <a:noFill/>
          </p:spPr>
        </p:pic>
      </p:grpSp>
      <p:pic>
        <p:nvPicPr>
          <p:cNvPr id="168962" name="Picture 2" descr="https://p1.ssl.qhmsg.com/dr/270_500_/t018c80094a71b4a514.png?size=283x400"/>
          <p:cNvPicPr>
            <a:picLocks noChangeAspect="1" noChangeArrowheads="1"/>
          </p:cNvPicPr>
          <p:nvPr/>
        </p:nvPicPr>
        <p:blipFill>
          <a:blip r:embed="rId4" cstate="print"/>
          <a:srcRect/>
          <a:stretch>
            <a:fillRect/>
          </a:stretch>
        </p:blipFill>
        <p:spPr bwMode="auto">
          <a:xfrm>
            <a:off x="3563888" y="3501008"/>
            <a:ext cx="2571750" cy="3134495"/>
          </a:xfrm>
          <a:prstGeom prst="rect">
            <a:avLst/>
          </a:prstGeom>
          <a:noFill/>
        </p:spPr>
      </p:pic>
      <p:sp>
        <p:nvSpPr>
          <p:cNvPr id="7" name="矩形 6"/>
          <p:cNvSpPr/>
          <p:nvPr/>
        </p:nvSpPr>
        <p:spPr>
          <a:xfrm>
            <a:off x="6444208" y="5013176"/>
            <a:ext cx="2274982" cy="276999"/>
          </a:xfrm>
          <a:prstGeom prst="rect">
            <a:avLst/>
          </a:prstGeom>
        </p:spPr>
        <p:txBody>
          <a:bodyPr wrap="none">
            <a:spAutoFit/>
          </a:bodyPr>
          <a:lstStyle/>
          <a:p>
            <a:r>
              <a:rPr lang="en-US" altLang="zh-CN" sz="1200" b="1" dirty="0" smtClean="0">
                <a:latin typeface="+mn-ea"/>
              </a:rPr>
              <a:t>“</a:t>
            </a:r>
            <a:r>
              <a:rPr lang="zh-CN" altLang="en-US" sz="1200" b="1" dirty="0" smtClean="0">
                <a:latin typeface="+mn-ea"/>
              </a:rPr>
              <a:t>无名英雄</a:t>
            </a:r>
            <a:r>
              <a:rPr lang="en-US" altLang="zh-CN" sz="1200" b="1" dirty="0" smtClean="0">
                <a:latin typeface="+mn-ea"/>
              </a:rPr>
              <a:t>”</a:t>
            </a:r>
            <a:r>
              <a:rPr lang="zh-CN" altLang="en-US" sz="1200" b="1" dirty="0" smtClean="0">
                <a:latin typeface="+mn-ea"/>
              </a:rPr>
              <a:t>蔡威</a:t>
            </a:r>
            <a:r>
              <a:rPr lang="en-US" altLang="zh-CN" sz="1200" b="1" dirty="0" smtClean="0">
                <a:latin typeface="+mn-ea"/>
              </a:rPr>
              <a:t>(1907--1936)</a:t>
            </a:r>
            <a:endParaRPr lang="zh-CN" altLang="en-US" sz="1200" b="1" dirty="0" smtClean="0">
              <a:latin typeface="+mn-ea"/>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矩形 708609"/>
          <p:cNvSpPr>
            <a:spLocks noChangeArrowheads="1"/>
          </p:cNvSpPr>
          <p:nvPr/>
        </p:nvSpPr>
        <p:spPr bwMode="auto">
          <a:xfrm>
            <a:off x="251520" y="332656"/>
            <a:ext cx="8086353" cy="719138"/>
          </a:xfrm>
          <a:prstGeom prst="rect">
            <a:avLst/>
          </a:prstGeom>
          <a:noFill/>
          <a:ln w="9525">
            <a:solidFill>
              <a:srgbClr val="FFFFFF"/>
            </a:solidFill>
            <a:miter lim="800000"/>
            <a:headEnd/>
            <a:tailEnd/>
          </a:ln>
        </p:spPr>
        <p:txBody>
          <a:bodyPr/>
          <a:lstStyle/>
          <a:p>
            <a:pPr>
              <a:spcBef>
                <a:spcPct val="0"/>
              </a:spcBef>
            </a:pP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1</a:t>
            </a:r>
            <a:r>
              <a:rPr lang="zh-CN" altLang="en-US" sz="3600" b="1" dirty="0">
                <a:latin typeface="华文新魏" pitchFamily="2" charset="-122"/>
                <a:ea typeface="华文新魏" pitchFamily="2" charset="-122"/>
              </a:rPr>
              <a:t>）三大主力会师</a:t>
            </a:r>
          </a:p>
        </p:txBody>
      </p:sp>
      <p:sp>
        <p:nvSpPr>
          <p:cNvPr id="86019" name="矩形 708611"/>
          <p:cNvSpPr>
            <a:spLocks noChangeArrowheads="1"/>
          </p:cNvSpPr>
          <p:nvPr/>
        </p:nvSpPr>
        <p:spPr bwMode="auto">
          <a:xfrm>
            <a:off x="323528" y="1484784"/>
            <a:ext cx="3024336" cy="4535487"/>
          </a:xfrm>
          <a:prstGeom prst="rect">
            <a:avLst/>
          </a:prstGeom>
          <a:noFill/>
          <a:ln w="9525">
            <a:noFill/>
            <a:miter lim="800000"/>
            <a:headEnd/>
            <a:tailEnd/>
          </a:ln>
        </p:spPr>
        <p:txBody>
          <a:bodyPr/>
          <a:lstStyle/>
          <a:p>
            <a:pPr marL="342900" indent="-342900">
              <a:lnSpc>
                <a:spcPct val="90000"/>
              </a:lnSpc>
              <a:spcBef>
                <a:spcPct val="0"/>
              </a:spcBef>
              <a:buClr>
                <a:schemeClr val="accent1"/>
              </a:buClr>
              <a:buSzPct val="65000"/>
              <a:buFont typeface="Wingdings" pitchFamily="2" charset="2"/>
              <a:buChar char="n"/>
            </a:pPr>
            <a:r>
              <a:rPr lang="en-US" altLang="zh-CN" sz="2400" b="1" dirty="0">
                <a:solidFill>
                  <a:schemeClr val="tx2"/>
                </a:solidFill>
                <a:latin typeface="华文新魏" pitchFamily="2" charset="-122"/>
                <a:ea typeface="华文新魏" pitchFamily="2" charset="-122"/>
              </a:rPr>
              <a:t>1935</a:t>
            </a:r>
            <a:r>
              <a:rPr lang="zh-CN" altLang="en-US" sz="2400" b="1" dirty="0">
                <a:solidFill>
                  <a:schemeClr val="tx2"/>
                </a:solidFill>
                <a:latin typeface="华文新魏" pitchFamily="2" charset="-122"/>
                <a:ea typeface="华文新魏" pitchFamily="2" charset="-122"/>
              </a:rPr>
              <a:t>年</a:t>
            </a:r>
            <a:r>
              <a:rPr lang="en-US" altLang="zh-CN" sz="2400" b="1" dirty="0">
                <a:solidFill>
                  <a:schemeClr val="tx2"/>
                </a:solidFill>
                <a:latin typeface="华文新魏" pitchFamily="2" charset="-122"/>
                <a:ea typeface="华文新魏" pitchFamily="2" charset="-122"/>
              </a:rPr>
              <a:t>6</a:t>
            </a:r>
            <a:r>
              <a:rPr lang="zh-CN" altLang="en-US" sz="2400" b="1" dirty="0">
                <a:solidFill>
                  <a:schemeClr val="tx2"/>
                </a:solidFill>
                <a:latin typeface="华文新魏" pitchFamily="2" charset="-122"/>
                <a:ea typeface="华文新魏" pitchFamily="2" charset="-122"/>
              </a:rPr>
              <a:t>月，一、四方面军在四川懋功会师。</a:t>
            </a:r>
          </a:p>
          <a:p>
            <a:pPr marL="342900" indent="-342900">
              <a:lnSpc>
                <a:spcPct val="90000"/>
              </a:lnSpc>
              <a:spcBef>
                <a:spcPct val="0"/>
              </a:spcBef>
              <a:buClr>
                <a:schemeClr val="accent1"/>
              </a:buClr>
              <a:buSzPct val="65000"/>
              <a:buFont typeface="Wingdings" pitchFamily="2" charset="2"/>
              <a:buChar char="n"/>
            </a:pPr>
            <a:r>
              <a:rPr lang="en-US" altLang="zh-CN" sz="2400" b="1" dirty="0">
                <a:solidFill>
                  <a:schemeClr val="tx2"/>
                </a:solidFill>
                <a:latin typeface="华文新魏" pitchFamily="2" charset="-122"/>
                <a:ea typeface="华文新魏" pitchFamily="2" charset="-122"/>
              </a:rPr>
              <a:t>1935</a:t>
            </a:r>
            <a:r>
              <a:rPr lang="zh-CN" altLang="en-US" sz="2400" b="1" dirty="0" smtClean="0">
                <a:solidFill>
                  <a:schemeClr val="tx2"/>
                </a:solidFill>
                <a:latin typeface="华文新魏" pitchFamily="2" charset="-122"/>
                <a:ea typeface="华文新魏" pitchFamily="2" charset="-122"/>
              </a:rPr>
              <a:t>年</a:t>
            </a:r>
            <a:r>
              <a:rPr lang="en-US" altLang="zh-CN" sz="2400" b="1" dirty="0" smtClean="0">
                <a:solidFill>
                  <a:schemeClr val="tx2"/>
                </a:solidFill>
                <a:latin typeface="华文新魏" pitchFamily="2" charset="-122"/>
                <a:ea typeface="华文新魏" pitchFamily="2" charset="-122"/>
              </a:rPr>
              <a:t>10</a:t>
            </a:r>
            <a:r>
              <a:rPr lang="zh-CN" altLang="en-US" sz="2400" b="1" dirty="0" smtClean="0">
                <a:solidFill>
                  <a:schemeClr val="tx2"/>
                </a:solidFill>
                <a:latin typeface="华文新魏" pitchFamily="2" charset="-122"/>
                <a:ea typeface="华文新魏" pitchFamily="2" charset="-122"/>
              </a:rPr>
              <a:t>月北上红军到达陕北吴起镇；</a:t>
            </a:r>
            <a:r>
              <a:rPr lang="en-US" altLang="zh-CN" sz="2400" b="1" dirty="0" smtClean="0">
                <a:solidFill>
                  <a:schemeClr val="tx2"/>
                </a:solidFill>
                <a:latin typeface="华文新魏" pitchFamily="2" charset="-122"/>
                <a:ea typeface="华文新魏" pitchFamily="2" charset="-122"/>
              </a:rPr>
              <a:t>11</a:t>
            </a:r>
            <a:r>
              <a:rPr lang="zh-CN" altLang="en-US" sz="2400" b="1" dirty="0" smtClean="0">
                <a:solidFill>
                  <a:schemeClr val="tx2"/>
                </a:solidFill>
                <a:latin typeface="华文新魏" pitchFamily="2" charset="-122"/>
                <a:ea typeface="华文新魏" pitchFamily="2" charset="-122"/>
              </a:rPr>
              <a:t>月初，与</a:t>
            </a:r>
            <a:r>
              <a:rPr lang="zh-CN" altLang="en-US" sz="2400" b="1" dirty="0">
                <a:solidFill>
                  <a:schemeClr val="tx2"/>
                </a:solidFill>
                <a:latin typeface="华文新魏" pitchFamily="2" charset="-122"/>
                <a:ea typeface="华文新魏" pitchFamily="2" charset="-122"/>
              </a:rPr>
              <a:t>红十五军团在</a:t>
            </a:r>
            <a:r>
              <a:rPr lang="zh-CN" altLang="en-US" sz="2400" b="1" dirty="0" smtClean="0">
                <a:solidFill>
                  <a:schemeClr val="tx2"/>
                </a:solidFill>
                <a:latin typeface="华文新魏" pitchFamily="2" charset="-122"/>
                <a:ea typeface="华文新魏" pitchFamily="2" charset="-122"/>
              </a:rPr>
              <a:t>陕北</a:t>
            </a:r>
            <a:r>
              <a:rPr lang="zh-CN" altLang="en-US" sz="2400" b="1" dirty="0" smtClean="0">
                <a:solidFill>
                  <a:srgbClr val="FF0000"/>
                </a:solidFill>
                <a:latin typeface="华文新魏" pitchFamily="2" charset="-122"/>
                <a:ea typeface="华文新魏" pitchFamily="2" charset="-122"/>
              </a:rPr>
              <a:t>甘泉</a:t>
            </a:r>
            <a:r>
              <a:rPr lang="zh-CN" altLang="en-US" sz="2400" b="1" dirty="0" smtClean="0">
                <a:solidFill>
                  <a:schemeClr val="tx2"/>
                </a:solidFill>
                <a:latin typeface="华文新魏" pitchFamily="2" charset="-122"/>
                <a:ea typeface="华文新魏" pitchFamily="2" charset="-122"/>
              </a:rPr>
              <a:t>会师</a:t>
            </a:r>
            <a:r>
              <a:rPr lang="zh-CN" altLang="en-US" sz="2400" b="1" dirty="0">
                <a:solidFill>
                  <a:schemeClr val="tx2"/>
                </a:solidFill>
                <a:latin typeface="华文新魏" pitchFamily="2" charset="-122"/>
                <a:ea typeface="华文新魏" pitchFamily="2" charset="-122"/>
              </a:rPr>
              <a:t>。</a:t>
            </a:r>
          </a:p>
          <a:p>
            <a:pPr marL="342900" indent="-342900">
              <a:lnSpc>
                <a:spcPct val="90000"/>
              </a:lnSpc>
              <a:spcBef>
                <a:spcPct val="0"/>
              </a:spcBef>
              <a:buClr>
                <a:schemeClr val="accent1"/>
              </a:buClr>
              <a:buSzPct val="65000"/>
              <a:buFont typeface="Wingdings" pitchFamily="2" charset="2"/>
              <a:buChar char="n"/>
            </a:pPr>
            <a:r>
              <a:rPr lang="en-US" altLang="zh-CN" sz="2400" b="1" dirty="0">
                <a:solidFill>
                  <a:schemeClr val="tx2"/>
                </a:solidFill>
                <a:latin typeface="华文新魏" pitchFamily="2" charset="-122"/>
                <a:ea typeface="华文新魏" pitchFamily="2" charset="-122"/>
              </a:rPr>
              <a:t>1936</a:t>
            </a:r>
            <a:r>
              <a:rPr lang="zh-CN" altLang="en-US" sz="2400" b="1" dirty="0">
                <a:solidFill>
                  <a:schemeClr val="tx2"/>
                </a:solidFill>
                <a:latin typeface="华文新魏" pitchFamily="2" charset="-122"/>
                <a:ea typeface="华文新魏" pitchFamily="2" charset="-122"/>
              </a:rPr>
              <a:t>年</a:t>
            </a:r>
            <a:r>
              <a:rPr lang="en-US" altLang="zh-CN" sz="2400" b="1" dirty="0">
                <a:solidFill>
                  <a:schemeClr val="tx2"/>
                </a:solidFill>
                <a:latin typeface="华文新魏" pitchFamily="2" charset="-122"/>
                <a:ea typeface="华文新魏" pitchFamily="2" charset="-122"/>
              </a:rPr>
              <a:t>10</a:t>
            </a:r>
            <a:r>
              <a:rPr lang="zh-CN" altLang="en-US" sz="2400" b="1" dirty="0">
                <a:solidFill>
                  <a:schemeClr val="tx2"/>
                </a:solidFill>
                <a:latin typeface="华文新魏" pitchFamily="2" charset="-122"/>
                <a:ea typeface="华文新魏" pitchFamily="2" charset="-122"/>
              </a:rPr>
              <a:t>月，红一、二、四方面军三大主力在甘肃会宁、静宁会师。</a:t>
            </a:r>
            <a:endParaRPr lang="zh-CN" altLang="en-US" sz="2400" b="1" dirty="0">
              <a:solidFill>
                <a:schemeClr val="tx2"/>
              </a:solidFill>
            </a:endParaRPr>
          </a:p>
        </p:txBody>
      </p:sp>
      <p:pic>
        <p:nvPicPr>
          <p:cNvPr id="86026" name="图片 708610" descr="20041223changzhengxianlu"/>
          <p:cNvPicPr>
            <a:picLocks noChangeAspect="1" noChangeArrowheads="1"/>
          </p:cNvPicPr>
          <p:nvPr/>
        </p:nvPicPr>
        <p:blipFill>
          <a:blip r:embed="rId2" cstate="print"/>
          <a:srcRect/>
          <a:stretch>
            <a:fillRect/>
          </a:stretch>
        </p:blipFill>
        <p:spPr bwMode="auto">
          <a:xfrm>
            <a:off x="3563888" y="1556792"/>
            <a:ext cx="5328592" cy="448079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1916832"/>
            <a:ext cx="8208912" cy="2736304"/>
          </a:xfrm>
        </p:spPr>
        <p:txBody>
          <a:bodyPr>
            <a:normAutofit fontScale="85000" lnSpcReduction="10000"/>
          </a:bodyPr>
          <a:lstStyle/>
          <a:p>
            <a:r>
              <a:rPr lang="zh-CN" altLang="en-US" sz="2400" b="1" dirty="0" smtClean="0">
                <a:latin typeface="+mn-ea"/>
              </a:rPr>
              <a:t>史载，中央红军（后改称红一方面军），长征前约八万六千人，长征到达陕北</a:t>
            </a:r>
            <a:r>
              <a:rPr lang="zh-CN" altLang="en-US" sz="2400" b="1" smtClean="0">
                <a:latin typeface="+mn-ea"/>
              </a:rPr>
              <a:t>只七千</a:t>
            </a:r>
            <a:r>
              <a:rPr lang="zh-CN" altLang="en-US" sz="2400" b="1" dirty="0" smtClean="0">
                <a:latin typeface="+mn-ea"/>
              </a:rPr>
              <a:t>人，损失近八万人。红二方面军出发前计有一万四千余人，到达陕北后计有一万一千余人</a:t>
            </a:r>
            <a:r>
              <a:rPr lang="en-US" altLang="zh-CN" sz="2400" b="1" dirty="0" smtClean="0">
                <a:latin typeface="+mn-ea"/>
              </a:rPr>
              <a:t>,</a:t>
            </a:r>
            <a:r>
              <a:rPr lang="zh-CN" altLang="en-US" sz="2400" b="1" dirty="0" smtClean="0">
                <a:latin typeface="+mn-ea"/>
              </a:rPr>
              <a:t>损失三千余人。红四方面军的牺牲最为惨烈，出发前号称十万之众（实际上只八万人），长征后再经西路军之败的损失，锐减至一万四千余人。</a:t>
            </a:r>
            <a:endParaRPr lang="en-US" altLang="zh-CN" sz="2400" b="1" dirty="0" smtClean="0">
              <a:latin typeface="+mn-ea"/>
            </a:endParaRPr>
          </a:p>
          <a:p>
            <a:r>
              <a:rPr lang="zh-CN" altLang="en-US" sz="2400" b="1" dirty="0" smtClean="0">
                <a:latin typeface="+mn-ea"/>
              </a:rPr>
              <a:t>红一方面军日均急行军</a:t>
            </a:r>
            <a:r>
              <a:rPr lang="en-US" altLang="zh-CN" sz="2400" b="1" dirty="0" smtClean="0">
                <a:latin typeface="+mn-ea"/>
              </a:rPr>
              <a:t>50</a:t>
            </a:r>
            <a:r>
              <a:rPr lang="zh-CN" altLang="en-US" sz="2400" b="1" dirty="0" smtClean="0">
                <a:latin typeface="+mn-ea"/>
              </a:rPr>
              <a:t>公里以上，跨越</a:t>
            </a:r>
            <a:r>
              <a:rPr lang="en-US" altLang="zh-CN" sz="2400" b="1" dirty="0" smtClean="0">
                <a:latin typeface="+mn-ea"/>
              </a:rPr>
              <a:t>15</a:t>
            </a:r>
            <a:r>
              <a:rPr lang="zh-CN" altLang="en-US" sz="2400" b="1" dirty="0" smtClean="0">
                <a:latin typeface="+mn-ea"/>
              </a:rPr>
              <a:t>个省，翻越</a:t>
            </a:r>
            <a:r>
              <a:rPr lang="en-US" altLang="zh-CN" sz="2400" b="1" dirty="0" smtClean="0">
                <a:latin typeface="+mn-ea"/>
              </a:rPr>
              <a:t>18</a:t>
            </a:r>
            <a:r>
              <a:rPr lang="zh-CN" altLang="en-US" sz="2400" b="1" dirty="0" smtClean="0">
                <a:latin typeface="+mn-ea"/>
              </a:rPr>
              <a:t>条山脉，其中</a:t>
            </a:r>
            <a:r>
              <a:rPr lang="en-US" altLang="zh-CN" sz="2400" b="1" dirty="0" smtClean="0">
                <a:latin typeface="+mn-ea"/>
              </a:rPr>
              <a:t>5</a:t>
            </a:r>
            <a:r>
              <a:rPr lang="zh-CN" altLang="en-US" sz="2400" b="1" dirty="0" smtClean="0">
                <a:latin typeface="+mn-ea"/>
              </a:rPr>
              <a:t>条终年积雪，渡过</a:t>
            </a:r>
            <a:r>
              <a:rPr lang="en-US" altLang="zh-CN" sz="2400" b="1" dirty="0" smtClean="0">
                <a:latin typeface="+mn-ea"/>
              </a:rPr>
              <a:t>24</a:t>
            </a:r>
            <a:r>
              <a:rPr lang="zh-CN" altLang="en-US" sz="2400" b="1" dirty="0" smtClean="0">
                <a:latin typeface="+mn-ea"/>
              </a:rPr>
              <a:t>条河流，穿越方圆</a:t>
            </a:r>
            <a:r>
              <a:rPr lang="en-US" altLang="zh-CN" sz="2400" b="1" dirty="0" smtClean="0">
                <a:latin typeface="+mn-ea"/>
              </a:rPr>
              <a:t>15200</a:t>
            </a:r>
            <a:r>
              <a:rPr lang="zh-CN" altLang="en-US" sz="2400" b="1" dirty="0" smtClean="0">
                <a:latin typeface="+mn-ea"/>
              </a:rPr>
              <a:t>平方公里的草地，遭遇战斗</a:t>
            </a:r>
            <a:r>
              <a:rPr lang="en-US" altLang="zh-CN" sz="2400" b="1" dirty="0" smtClean="0">
                <a:latin typeface="+mn-ea"/>
              </a:rPr>
              <a:t>400</a:t>
            </a:r>
            <a:r>
              <a:rPr lang="zh-CN" altLang="en-US" sz="2400" b="1" dirty="0" smtClean="0">
                <a:latin typeface="+mn-ea"/>
              </a:rPr>
              <a:t>场次以上，平均</a:t>
            </a:r>
            <a:r>
              <a:rPr lang="en-US" altLang="zh-CN" sz="2400" b="1" dirty="0" smtClean="0">
                <a:latin typeface="+mn-ea"/>
              </a:rPr>
              <a:t>3</a:t>
            </a:r>
            <a:r>
              <a:rPr lang="zh-CN" altLang="en-US" sz="2400" b="1" dirty="0" smtClean="0">
                <a:latin typeface="+mn-ea"/>
              </a:rPr>
              <a:t>天就发生一次激烈的大战，平均</a:t>
            </a:r>
            <a:r>
              <a:rPr lang="en-US" altLang="zh-CN" sz="2400" b="1" dirty="0" smtClean="0">
                <a:latin typeface="+mn-ea"/>
              </a:rPr>
              <a:t>300</a:t>
            </a:r>
            <a:r>
              <a:rPr lang="zh-CN" altLang="en-US" sz="2400" b="1" dirty="0" smtClean="0">
                <a:latin typeface="+mn-ea"/>
              </a:rPr>
              <a:t>米就有一名红军牺牲。</a:t>
            </a:r>
            <a:endParaRPr lang="zh-CN" altLang="en-US" sz="2400" b="1" dirty="0">
              <a:latin typeface="+mn-ea"/>
            </a:endParaRPr>
          </a:p>
        </p:txBody>
      </p:sp>
      <p:grpSp>
        <p:nvGrpSpPr>
          <p:cNvPr id="4" name="Group 3"/>
          <p:cNvGrpSpPr>
            <a:grpSpLocks/>
          </p:cNvGrpSpPr>
          <p:nvPr/>
        </p:nvGrpSpPr>
        <p:grpSpPr bwMode="auto">
          <a:xfrm>
            <a:off x="323836" y="189062"/>
            <a:ext cx="1662627" cy="1350963"/>
            <a:chOff x="-176" y="-261"/>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176" y="-261"/>
              <a:ext cx="1024" cy="1315"/>
            </a:xfrm>
            <a:prstGeom prst="rect">
              <a:avLst/>
            </a:prstGeom>
            <a:noFill/>
            <a:ln w="9525">
              <a:noFill/>
              <a:miter lim="800000"/>
              <a:headEnd/>
              <a:tailEnd/>
            </a:ln>
          </p:spPr>
        </p:pic>
        <p:sp>
          <p:nvSpPr>
            <p:cNvPr id="6" name="Rectangle 5" descr="信纸"/>
            <p:cNvSpPr>
              <a:spLocks noChangeArrowheads="1"/>
            </p:cNvSpPr>
            <p:nvPr/>
          </p:nvSpPr>
          <p:spPr bwMode="auto">
            <a:xfrm>
              <a:off x="46" y="19"/>
              <a:ext cx="622" cy="509"/>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2" name="图片 460801" descr="图片"/>
          <p:cNvPicPr>
            <a:picLocks noChangeAspect="1" noChangeArrowheads="1"/>
          </p:cNvPicPr>
          <p:nvPr/>
        </p:nvPicPr>
        <p:blipFill>
          <a:blip r:embed="rId2" cstate="print"/>
          <a:srcRect/>
          <a:stretch>
            <a:fillRect/>
          </a:stretch>
        </p:blipFill>
        <p:spPr bwMode="auto">
          <a:xfrm>
            <a:off x="323528" y="476672"/>
            <a:ext cx="8585905" cy="5544468"/>
          </a:xfrm>
          <a:prstGeom prst="rect">
            <a:avLst/>
          </a:prstGeom>
          <a:noFill/>
          <a:ln w="9525">
            <a:noFill/>
            <a:miter lim="800000"/>
            <a:headEnd/>
            <a:tailEnd/>
          </a:ln>
        </p:spPr>
      </p:pic>
      <p:sp>
        <p:nvSpPr>
          <p:cNvPr id="460803" name="文本框 460802"/>
          <p:cNvSpPr txBox="1"/>
          <p:nvPr/>
        </p:nvSpPr>
        <p:spPr>
          <a:xfrm>
            <a:off x="1476375" y="4437063"/>
            <a:ext cx="590550" cy="588962"/>
          </a:xfrm>
          <a:prstGeom prst="rect">
            <a:avLst/>
          </a:prstGeom>
          <a:noFill/>
          <a:ln w="9525" cap="flat" cmpd="sng">
            <a:solidFill>
              <a:schemeClr val="folHlink"/>
            </a:solidFill>
            <a:prstDash val="solid"/>
            <a:miter/>
            <a:headEnd type="none" w="med" len="med"/>
            <a:tailEnd type="none" w="med" len="med"/>
          </a:ln>
        </p:spPr>
        <p:txBody>
          <a:bodyPr>
            <a:spAutoFit/>
          </a:bodyPr>
          <a:lstStyle/>
          <a:p>
            <a:pPr>
              <a:spcBef>
                <a:spcPct val="0"/>
              </a:spcBef>
            </a:pPr>
            <a:r>
              <a:rPr lang="zh-CN" altLang="en-US" sz="3200" b="1" dirty="0">
                <a:effectLst>
                  <a:outerShdw blurRad="38100" dist="38100" dir="2700000" algn="tl">
                    <a:srgbClr val="C0C0C0"/>
                  </a:outerShdw>
                </a:effectLst>
                <a:latin typeface="华文新魏" pitchFamily="2" charset="-122"/>
                <a:ea typeface="华文新魏" pitchFamily="2" charset="-122"/>
              </a:rPr>
              <a:t>蒋</a:t>
            </a:r>
          </a:p>
        </p:txBody>
      </p:sp>
      <p:sp>
        <p:nvSpPr>
          <p:cNvPr id="460804" name="文本框 460803"/>
          <p:cNvSpPr txBox="1"/>
          <p:nvPr/>
        </p:nvSpPr>
        <p:spPr>
          <a:xfrm>
            <a:off x="3348038" y="5084763"/>
            <a:ext cx="590550" cy="588962"/>
          </a:xfrm>
          <a:prstGeom prst="rect">
            <a:avLst/>
          </a:prstGeom>
          <a:noFill/>
          <a:ln w="9525" cap="flat" cmpd="sng">
            <a:solidFill>
              <a:srgbClr val="FF0000"/>
            </a:solidFill>
            <a:prstDash val="solid"/>
            <a:miter/>
            <a:headEnd type="none" w="med" len="med"/>
            <a:tailEnd type="none" w="med" len="med"/>
          </a:ln>
        </p:spPr>
        <p:txBody>
          <a:bodyPr>
            <a:spAutoFit/>
          </a:bodyPr>
          <a:lstStyle/>
          <a:p>
            <a:pPr>
              <a:spcBef>
                <a:spcPct val="0"/>
              </a:spcBef>
            </a:pPr>
            <a:r>
              <a:rPr lang="zh-CN" altLang="en-US" sz="3200" b="1" dirty="0">
                <a:effectLst>
                  <a:outerShdw blurRad="38100" dist="38100" dir="2700000" algn="tl">
                    <a:srgbClr val="C0C0C0"/>
                  </a:outerShdw>
                </a:effectLst>
                <a:latin typeface="华文新魏" pitchFamily="2" charset="-122"/>
                <a:ea typeface="华文新魏" pitchFamily="2" charset="-122"/>
              </a:rPr>
              <a:t>宋</a:t>
            </a:r>
          </a:p>
        </p:txBody>
      </p:sp>
      <p:sp>
        <p:nvSpPr>
          <p:cNvPr id="460805" name="文本框 460804"/>
          <p:cNvSpPr txBox="1"/>
          <p:nvPr/>
        </p:nvSpPr>
        <p:spPr>
          <a:xfrm>
            <a:off x="4859338" y="4005263"/>
            <a:ext cx="590550" cy="588962"/>
          </a:xfrm>
          <a:prstGeom prst="rect">
            <a:avLst/>
          </a:prstGeom>
          <a:noFill/>
          <a:ln w="9525" cap="flat" cmpd="sng">
            <a:solidFill>
              <a:srgbClr val="800080"/>
            </a:solidFill>
            <a:prstDash val="solid"/>
            <a:miter/>
            <a:headEnd type="none" w="med" len="med"/>
            <a:tailEnd type="none" w="med" len="med"/>
          </a:ln>
        </p:spPr>
        <p:txBody>
          <a:bodyPr>
            <a:spAutoFit/>
          </a:bodyPr>
          <a:lstStyle/>
          <a:p>
            <a:pPr>
              <a:spcBef>
                <a:spcPct val="0"/>
              </a:spcBef>
            </a:pPr>
            <a:r>
              <a:rPr lang="zh-CN" altLang="en-US" sz="3200" b="1" dirty="0">
                <a:effectLst>
                  <a:outerShdw blurRad="38100" dist="38100" dir="2700000" algn="tl">
                    <a:srgbClr val="C0C0C0"/>
                  </a:outerShdw>
                </a:effectLst>
                <a:latin typeface="华文新魏" pitchFamily="2" charset="-122"/>
                <a:ea typeface="华文新魏" pitchFamily="2" charset="-122"/>
              </a:rPr>
              <a:t>孔</a:t>
            </a:r>
          </a:p>
        </p:txBody>
      </p:sp>
      <p:sp>
        <p:nvSpPr>
          <p:cNvPr id="460806" name="文本框 460805"/>
          <p:cNvSpPr txBox="1"/>
          <p:nvPr/>
        </p:nvSpPr>
        <p:spPr>
          <a:xfrm>
            <a:off x="6516688" y="3860800"/>
            <a:ext cx="590550" cy="588963"/>
          </a:xfrm>
          <a:prstGeom prst="rect">
            <a:avLst/>
          </a:prstGeom>
          <a:noFill/>
          <a:ln w="9525" cap="flat" cmpd="sng">
            <a:solidFill>
              <a:srgbClr val="CC99FF"/>
            </a:solidFill>
            <a:prstDash val="solid"/>
            <a:miter/>
            <a:headEnd type="none" w="med" len="med"/>
            <a:tailEnd type="none" w="med" len="med"/>
          </a:ln>
        </p:spPr>
        <p:txBody>
          <a:bodyPr>
            <a:spAutoFit/>
          </a:bodyPr>
          <a:lstStyle/>
          <a:p>
            <a:pPr>
              <a:spcBef>
                <a:spcPct val="0"/>
              </a:spcBef>
            </a:pPr>
            <a:r>
              <a:rPr lang="zh-CN" altLang="en-US" sz="3200" b="1" dirty="0">
                <a:effectLst>
                  <a:outerShdw blurRad="38100" dist="38100" dir="2700000" algn="tl">
                    <a:srgbClr val="C0C0C0"/>
                  </a:outerShdw>
                </a:effectLst>
                <a:latin typeface="华文新魏" pitchFamily="2" charset="-122"/>
                <a:ea typeface="华文新魏" pitchFamily="2" charset="-122"/>
              </a:rPr>
              <a:t>陈</a:t>
            </a:r>
          </a:p>
        </p:txBody>
      </p:sp>
      <p:sp>
        <p:nvSpPr>
          <p:cNvPr id="460807" name="矩形 460806"/>
          <p:cNvSpPr/>
          <p:nvPr/>
        </p:nvSpPr>
        <p:spPr>
          <a:xfrm>
            <a:off x="2411413" y="765175"/>
            <a:ext cx="4446587" cy="519113"/>
          </a:xfrm>
          <a:prstGeom prst="rect">
            <a:avLst/>
          </a:prstGeom>
          <a:noFill/>
          <a:ln w="9525">
            <a:noFill/>
            <a:miter/>
          </a:ln>
        </p:spPr>
        <p:txBody>
          <a:bodyPr wrap="none">
            <a:spAutoFit/>
          </a:bodyPr>
          <a:lstStyle/>
          <a:p>
            <a:pPr>
              <a:spcBef>
                <a:spcPct val="0"/>
              </a:spcBef>
              <a:buClr>
                <a:srgbClr val="CC3300"/>
              </a:buClr>
              <a:buFont typeface="Wingdings" pitchFamily="2" charset="2"/>
              <a:buChar char="u"/>
            </a:pPr>
            <a:r>
              <a:rPr lang="zh-CN" altLang="en-US" sz="2800" b="1" noProof="1">
                <a:effectLst>
                  <a:outerShdw blurRad="38100" dist="38100" dir="2700000">
                    <a:srgbClr val="C0C0C0"/>
                  </a:outerShdw>
                </a:effectLst>
                <a:latin typeface="华文新魏" pitchFamily="2" charset="-122"/>
                <a:ea typeface="华文新魏" pitchFamily="2" charset="-122"/>
                <a:cs typeface="+mn-ea"/>
              </a:rPr>
              <a:t>中国官僚资本的代表人物</a:t>
            </a:r>
            <a:endParaRPr lang="zh-CN" altLang="en-US" sz="2800" b="1" noProof="1">
              <a:effectLst>
                <a:outerShdw blurRad="38100" dist="38100" dir="2700000">
                  <a:srgbClr val="C0C0C0"/>
                </a:outerShdw>
              </a:effectLst>
              <a:latin typeface="华文新魏" pitchFamily="2" charset="-122"/>
              <a:ea typeface="华文新魏" pitchFamily="2" charset="-122"/>
            </a:endParaRPr>
          </a:p>
        </p:txBody>
      </p:sp>
      <p:sp>
        <p:nvSpPr>
          <p:cNvPr id="21511" name="矩形 460807"/>
          <p:cNvSpPr>
            <a:spLocks noChangeArrowheads="1"/>
          </p:cNvSpPr>
          <p:nvPr/>
        </p:nvSpPr>
        <p:spPr bwMode="auto">
          <a:xfrm>
            <a:off x="971600" y="6021288"/>
            <a:ext cx="7848872" cy="604838"/>
          </a:xfrm>
          <a:prstGeom prst="rect">
            <a:avLst/>
          </a:prstGeom>
          <a:noFill/>
          <a:ln w="9525">
            <a:noFill/>
            <a:miter lim="800000"/>
            <a:headEnd/>
            <a:tailEnd/>
          </a:ln>
        </p:spPr>
        <p:txBody>
          <a:bodyPr/>
          <a:lstStyle/>
          <a:p>
            <a:pPr marL="342900" indent="-342900">
              <a:spcBef>
                <a:spcPct val="0"/>
              </a:spcBef>
              <a:buClr>
                <a:schemeClr val="accent1"/>
              </a:buClr>
              <a:buSzPct val="65000"/>
              <a:buFont typeface="Wingdings" pitchFamily="2" charset="2"/>
              <a:buNone/>
            </a:pPr>
            <a:r>
              <a:rPr lang="zh-CN" altLang="en-US" sz="3000" b="1" dirty="0"/>
              <a:t>四大家族：蒋家天下陈家党，宋家姐妹孔家财。</a:t>
            </a:r>
          </a:p>
        </p:txBody>
      </p:sp>
      <p:sp>
        <p:nvSpPr>
          <p:cNvPr id="9" name="矩形 8"/>
          <p:cNvSpPr/>
          <p:nvPr/>
        </p:nvSpPr>
        <p:spPr>
          <a:xfrm>
            <a:off x="971600" y="5085184"/>
            <a:ext cx="1576333" cy="338554"/>
          </a:xfrm>
          <a:prstGeom prst="rect">
            <a:avLst/>
          </a:prstGeom>
        </p:spPr>
        <p:txBody>
          <a:bodyPr wrap="none">
            <a:spAutoFit/>
          </a:bodyPr>
          <a:lstStyle/>
          <a:p>
            <a:r>
              <a:rPr lang="zh-CN" altLang="en-US" sz="1600" b="1" dirty="0" smtClean="0">
                <a:latin typeface="+mn-ea"/>
              </a:rPr>
              <a:t>（</a:t>
            </a:r>
            <a:r>
              <a:rPr lang="en-US" altLang="zh-CN" sz="1600" b="1" dirty="0" smtClean="0">
                <a:latin typeface="+mn-ea"/>
              </a:rPr>
              <a:t>1887--1975</a:t>
            </a:r>
            <a:r>
              <a:rPr lang="zh-CN" altLang="en-US" sz="1600" b="1" dirty="0" smtClean="0">
                <a:latin typeface="+mn-ea"/>
              </a:rPr>
              <a:t>）</a:t>
            </a:r>
            <a:endParaRPr lang="zh-CN" altLang="en-US" sz="1600" b="1" dirty="0">
              <a:latin typeface="+mn-ea"/>
            </a:endParaRPr>
          </a:p>
        </p:txBody>
      </p:sp>
      <p:sp>
        <p:nvSpPr>
          <p:cNvPr id="10" name="矩形 9"/>
          <p:cNvSpPr/>
          <p:nvPr/>
        </p:nvSpPr>
        <p:spPr>
          <a:xfrm>
            <a:off x="3923928" y="5445224"/>
            <a:ext cx="1588897" cy="338554"/>
          </a:xfrm>
          <a:prstGeom prst="rect">
            <a:avLst/>
          </a:prstGeom>
        </p:spPr>
        <p:txBody>
          <a:bodyPr wrap="none">
            <a:spAutoFit/>
          </a:bodyPr>
          <a:lstStyle/>
          <a:p>
            <a:r>
              <a:rPr lang="zh-CN" altLang="en-US" sz="1600" b="1" dirty="0" smtClean="0">
                <a:latin typeface="+mn-ea"/>
              </a:rPr>
              <a:t>（</a:t>
            </a:r>
            <a:r>
              <a:rPr lang="en-US" altLang="zh-CN" sz="1600" b="1" dirty="0" smtClean="0">
                <a:latin typeface="+mn-ea"/>
              </a:rPr>
              <a:t>1894--1971</a:t>
            </a:r>
            <a:r>
              <a:rPr lang="zh-CN" altLang="en-US" sz="1600" b="1" dirty="0" smtClean="0">
                <a:latin typeface="+mn-ea"/>
              </a:rPr>
              <a:t>）</a:t>
            </a:r>
            <a:endParaRPr lang="zh-CN" altLang="en-US" sz="1600" b="1" dirty="0">
              <a:latin typeface="+mn-ea"/>
            </a:endParaRPr>
          </a:p>
        </p:txBody>
      </p:sp>
      <p:sp>
        <p:nvSpPr>
          <p:cNvPr id="11" name="矩形 10"/>
          <p:cNvSpPr/>
          <p:nvPr/>
        </p:nvSpPr>
        <p:spPr>
          <a:xfrm>
            <a:off x="5004048" y="4581128"/>
            <a:ext cx="1592103" cy="338554"/>
          </a:xfrm>
          <a:prstGeom prst="rect">
            <a:avLst/>
          </a:prstGeom>
        </p:spPr>
        <p:txBody>
          <a:bodyPr wrap="none">
            <a:spAutoFit/>
          </a:bodyPr>
          <a:lstStyle/>
          <a:p>
            <a:r>
              <a:rPr lang="zh-CN" altLang="en-US" sz="1600" b="1" dirty="0" smtClean="0">
                <a:latin typeface="+mn-ea"/>
              </a:rPr>
              <a:t>（</a:t>
            </a:r>
            <a:r>
              <a:rPr lang="en-US" altLang="zh-CN" sz="1600" b="1" dirty="0" smtClean="0">
                <a:latin typeface="+mn-ea"/>
              </a:rPr>
              <a:t>1880--1967</a:t>
            </a:r>
            <a:r>
              <a:rPr lang="zh-CN" altLang="en-US" sz="1600" b="1" dirty="0" smtClean="0">
                <a:latin typeface="+mn-ea"/>
              </a:rPr>
              <a:t>）</a:t>
            </a:r>
            <a:endParaRPr lang="zh-CN" altLang="en-US" sz="1600" b="1" dirty="0">
              <a:latin typeface="+mn-ea"/>
            </a:endParaRPr>
          </a:p>
        </p:txBody>
      </p:sp>
      <p:sp>
        <p:nvSpPr>
          <p:cNvPr id="12" name="矩形 11"/>
          <p:cNvSpPr/>
          <p:nvPr/>
        </p:nvSpPr>
        <p:spPr>
          <a:xfrm>
            <a:off x="7308304" y="4293096"/>
            <a:ext cx="1601721" cy="338554"/>
          </a:xfrm>
          <a:prstGeom prst="rect">
            <a:avLst/>
          </a:prstGeom>
        </p:spPr>
        <p:txBody>
          <a:bodyPr wrap="none">
            <a:spAutoFit/>
          </a:bodyPr>
          <a:lstStyle/>
          <a:p>
            <a:r>
              <a:rPr lang="zh-CN" altLang="en-US" sz="1600" b="1" dirty="0" smtClean="0">
                <a:latin typeface="+mn-ea"/>
              </a:rPr>
              <a:t>（</a:t>
            </a:r>
            <a:r>
              <a:rPr lang="en-US" altLang="zh-CN" sz="1600" b="1" dirty="0" smtClean="0">
                <a:latin typeface="+mn-ea"/>
              </a:rPr>
              <a:t>1900--2001</a:t>
            </a:r>
            <a:r>
              <a:rPr lang="zh-CN" altLang="en-US" sz="1600" b="1" dirty="0" smtClean="0">
                <a:latin typeface="+mn-ea"/>
              </a:rPr>
              <a:t>）</a:t>
            </a:r>
            <a:endParaRPr lang="zh-CN" altLang="en-US" sz="1600" b="1" dirty="0">
              <a:latin typeface="+mn-ea"/>
            </a:endParaRPr>
          </a:p>
        </p:txBody>
      </p:sp>
      <p:sp>
        <p:nvSpPr>
          <p:cNvPr id="13" name="矩形 12"/>
          <p:cNvSpPr/>
          <p:nvPr/>
        </p:nvSpPr>
        <p:spPr>
          <a:xfrm>
            <a:off x="6588224" y="1700808"/>
            <a:ext cx="1553630" cy="338554"/>
          </a:xfrm>
          <a:prstGeom prst="rect">
            <a:avLst/>
          </a:prstGeom>
        </p:spPr>
        <p:txBody>
          <a:bodyPr wrap="none">
            <a:spAutoFit/>
          </a:bodyPr>
          <a:lstStyle/>
          <a:p>
            <a:r>
              <a:rPr lang="zh-CN" altLang="en-US" sz="1600" b="1" dirty="0" smtClean="0">
                <a:latin typeface="+mn-ea"/>
              </a:rPr>
              <a:t>（</a:t>
            </a:r>
            <a:r>
              <a:rPr lang="en-US" altLang="zh-CN" sz="1600" b="1" dirty="0" smtClean="0">
                <a:latin typeface="+mn-ea"/>
              </a:rPr>
              <a:t>1892--1951</a:t>
            </a:r>
            <a:r>
              <a:rPr lang="zh-CN" altLang="en-US" sz="1600" b="1" dirty="0" smtClean="0">
                <a:latin typeface="+mn-ea"/>
              </a:rPr>
              <a:t>）</a:t>
            </a:r>
            <a:endParaRPr lang="zh-CN" altLang="en-US" sz="16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460807"/>
                                        </p:tgtEl>
                                        <p:attrNameLst>
                                          <p:attrName>style.visibility</p:attrName>
                                        </p:attrNameLst>
                                      </p:cBhvr>
                                      <p:to>
                                        <p:strVal val="visible"/>
                                      </p:to>
                                    </p:set>
                                    <p:animScale>
                                      <p:cBhvr>
                                        <p:cTn id="7" dur="1000" decel="50000" fill="hold">
                                          <p:stCondLst>
                                            <p:cond delay="0"/>
                                          </p:stCondLst>
                                        </p:cTn>
                                        <p:tgtEl>
                                          <p:spTgt spid="46080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460807"/>
                                        </p:tgtEl>
                                        <p:attrNameLst>
                                          <p:attrName>ppt_x,ppt_y</p:attrName>
                                        </p:attrNameLst>
                                      </p:cBhvr>
                                      <p:rCtr x="0" y="0"/>
                                    </p:animMotion>
                                    <p:animEffect transition="in" filter="fade">
                                      <p:cBhvr>
                                        <p:cTn id="9" dur="1000"/>
                                        <p:tgtEl>
                                          <p:spTgt spid="460807"/>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460802"/>
                                        </p:tgtEl>
                                        <p:attrNameLst>
                                          <p:attrName>style.visibility</p:attrName>
                                        </p:attrNameLst>
                                      </p:cBhvr>
                                      <p:to>
                                        <p:strVal val="visible"/>
                                      </p:to>
                                    </p:set>
                                    <p:anim calcmode="lin" valueType="num">
                                      <p:cBhvr>
                                        <p:cTn id="14" dur="1000" fill="hold"/>
                                        <p:tgtEl>
                                          <p:spTgt spid="460802"/>
                                        </p:tgtEl>
                                        <p:attrNameLst>
                                          <p:attrName>ppt_w</p:attrName>
                                        </p:attrNameLst>
                                      </p:cBhvr>
                                      <p:tavLst>
                                        <p:tav tm="0">
                                          <p:val>
                                            <p:strVal val="#ppt_w+.3"/>
                                          </p:val>
                                        </p:tav>
                                        <p:tav tm="100000">
                                          <p:val>
                                            <p:strVal val="#ppt_w"/>
                                          </p:val>
                                        </p:tav>
                                      </p:tavLst>
                                    </p:anim>
                                    <p:anim calcmode="lin" valueType="num">
                                      <p:cBhvr>
                                        <p:cTn id="15" dur="1000" fill="hold"/>
                                        <p:tgtEl>
                                          <p:spTgt spid="460802"/>
                                        </p:tgtEl>
                                        <p:attrNameLst>
                                          <p:attrName>ppt_h</p:attrName>
                                        </p:attrNameLst>
                                      </p:cBhvr>
                                      <p:tavLst>
                                        <p:tav tm="0">
                                          <p:val>
                                            <p:strVal val="#ppt_h"/>
                                          </p:val>
                                        </p:tav>
                                        <p:tav tm="100000">
                                          <p:val>
                                            <p:strVal val="#ppt_h"/>
                                          </p:val>
                                        </p:tav>
                                      </p:tavLst>
                                    </p:anim>
                                    <p:animEffect transition="in" filter="fade">
                                      <p:cBhvr>
                                        <p:cTn id="16" dur="1000"/>
                                        <p:tgtEl>
                                          <p:spTgt spid="460802"/>
                                        </p:tgtEl>
                                      </p:cBhvr>
                                    </p:animEffect>
                                  </p:childTnLst>
                                </p:cTn>
                              </p:par>
                              <p:par>
                                <p:cTn id="17" presetID="50" presetClass="entr" presetSubtype="0" decel="100000" fill="hold" grpId="0" nodeType="withEffect">
                                  <p:stCondLst>
                                    <p:cond delay="0"/>
                                  </p:stCondLst>
                                  <p:childTnLst>
                                    <p:set>
                                      <p:cBhvr>
                                        <p:cTn id="18" dur="1" fill="hold">
                                          <p:stCondLst>
                                            <p:cond delay="0"/>
                                          </p:stCondLst>
                                        </p:cTn>
                                        <p:tgtEl>
                                          <p:spTgt spid="460803"/>
                                        </p:tgtEl>
                                        <p:attrNameLst>
                                          <p:attrName>style.visibility</p:attrName>
                                        </p:attrNameLst>
                                      </p:cBhvr>
                                      <p:to>
                                        <p:strVal val="visible"/>
                                      </p:to>
                                    </p:set>
                                    <p:anim calcmode="lin" valueType="num">
                                      <p:cBhvr>
                                        <p:cTn id="19" dur="1000" fill="hold"/>
                                        <p:tgtEl>
                                          <p:spTgt spid="460803"/>
                                        </p:tgtEl>
                                        <p:attrNameLst>
                                          <p:attrName>ppt_w</p:attrName>
                                        </p:attrNameLst>
                                      </p:cBhvr>
                                      <p:tavLst>
                                        <p:tav tm="0">
                                          <p:val>
                                            <p:strVal val="#ppt_w+.3"/>
                                          </p:val>
                                        </p:tav>
                                        <p:tav tm="100000">
                                          <p:val>
                                            <p:strVal val="#ppt_w"/>
                                          </p:val>
                                        </p:tav>
                                      </p:tavLst>
                                    </p:anim>
                                    <p:anim calcmode="lin" valueType="num">
                                      <p:cBhvr>
                                        <p:cTn id="20" dur="1000" fill="hold"/>
                                        <p:tgtEl>
                                          <p:spTgt spid="460803"/>
                                        </p:tgtEl>
                                        <p:attrNameLst>
                                          <p:attrName>ppt_h</p:attrName>
                                        </p:attrNameLst>
                                      </p:cBhvr>
                                      <p:tavLst>
                                        <p:tav tm="0">
                                          <p:val>
                                            <p:strVal val="#ppt_h"/>
                                          </p:val>
                                        </p:tav>
                                        <p:tav tm="100000">
                                          <p:val>
                                            <p:strVal val="#ppt_h"/>
                                          </p:val>
                                        </p:tav>
                                      </p:tavLst>
                                    </p:anim>
                                    <p:animEffect transition="in" filter="fade">
                                      <p:cBhvr>
                                        <p:cTn id="21" dur="1000"/>
                                        <p:tgtEl>
                                          <p:spTgt spid="460803"/>
                                        </p:tgtEl>
                                      </p:cBhvr>
                                    </p:animEffect>
                                  </p:childTnLst>
                                </p:cTn>
                              </p:par>
                              <p:par>
                                <p:cTn id="22" presetID="50" presetClass="entr" presetSubtype="0" decel="100000" fill="hold" grpId="0" nodeType="withEffect">
                                  <p:stCondLst>
                                    <p:cond delay="0"/>
                                  </p:stCondLst>
                                  <p:childTnLst>
                                    <p:set>
                                      <p:cBhvr>
                                        <p:cTn id="23" dur="1" fill="hold">
                                          <p:stCondLst>
                                            <p:cond delay="0"/>
                                          </p:stCondLst>
                                        </p:cTn>
                                        <p:tgtEl>
                                          <p:spTgt spid="460804"/>
                                        </p:tgtEl>
                                        <p:attrNameLst>
                                          <p:attrName>style.visibility</p:attrName>
                                        </p:attrNameLst>
                                      </p:cBhvr>
                                      <p:to>
                                        <p:strVal val="visible"/>
                                      </p:to>
                                    </p:set>
                                    <p:anim calcmode="lin" valueType="num">
                                      <p:cBhvr>
                                        <p:cTn id="24" dur="1000" fill="hold"/>
                                        <p:tgtEl>
                                          <p:spTgt spid="460804"/>
                                        </p:tgtEl>
                                        <p:attrNameLst>
                                          <p:attrName>ppt_w</p:attrName>
                                        </p:attrNameLst>
                                      </p:cBhvr>
                                      <p:tavLst>
                                        <p:tav tm="0">
                                          <p:val>
                                            <p:strVal val="#ppt_w+.3"/>
                                          </p:val>
                                        </p:tav>
                                        <p:tav tm="100000">
                                          <p:val>
                                            <p:strVal val="#ppt_w"/>
                                          </p:val>
                                        </p:tav>
                                      </p:tavLst>
                                    </p:anim>
                                    <p:anim calcmode="lin" valueType="num">
                                      <p:cBhvr>
                                        <p:cTn id="25" dur="1000" fill="hold"/>
                                        <p:tgtEl>
                                          <p:spTgt spid="460804"/>
                                        </p:tgtEl>
                                        <p:attrNameLst>
                                          <p:attrName>ppt_h</p:attrName>
                                        </p:attrNameLst>
                                      </p:cBhvr>
                                      <p:tavLst>
                                        <p:tav tm="0">
                                          <p:val>
                                            <p:strVal val="#ppt_h"/>
                                          </p:val>
                                        </p:tav>
                                        <p:tav tm="100000">
                                          <p:val>
                                            <p:strVal val="#ppt_h"/>
                                          </p:val>
                                        </p:tav>
                                      </p:tavLst>
                                    </p:anim>
                                    <p:animEffect transition="in" filter="fade">
                                      <p:cBhvr>
                                        <p:cTn id="26" dur="1000"/>
                                        <p:tgtEl>
                                          <p:spTgt spid="460804"/>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460805"/>
                                        </p:tgtEl>
                                        <p:attrNameLst>
                                          <p:attrName>style.visibility</p:attrName>
                                        </p:attrNameLst>
                                      </p:cBhvr>
                                      <p:to>
                                        <p:strVal val="visible"/>
                                      </p:to>
                                    </p:set>
                                    <p:anim calcmode="lin" valueType="num">
                                      <p:cBhvr>
                                        <p:cTn id="29" dur="1000" fill="hold"/>
                                        <p:tgtEl>
                                          <p:spTgt spid="460805"/>
                                        </p:tgtEl>
                                        <p:attrNameLst>
                                          <p:attrName>ppt_w</p:attrName>
                                        </p:attrNameLst>
                                      </p:cBhvr>
                                      <p:tavLst>
                                        <p:tav tm="0">
                                          <p:val>
                                            <p:strVal val="#ppt_w+.3"/>
                                          </p:val>
                                        </p:tav>
                                        <p:tav tm="100000">
                                          <p:val>
                                            <p:strVal val="#ppt_w"/>
                                          </p:val>
                                        </p:tav>
                                      </p:tavLst>
                                    </p:anim>
                                    <p:anim calcmode="lin" valueType="num">
                                      <p:cBhvr>
                                        <p:cTn id="30" dur="1000" fill="hold"/>
                                        <p:tgtEl>
                                          <p:spTgt spid="460805"/>
                                        </p:tgtEl>
                                        <p:attrNameLst>
                                          <p:attrName>ppt_h</p:attrName>
                                        </p:attrNameLst>
                                      </p:cBhvr>
                                      <p:tavLst>
                                        <p:tav tm="0">
                                          <p:val>
                                            <p:strVal val="#ppt_h"/>
                                          </p:val>
                                        </p:tav>
                                        <p:tav tm="100000">
                                          <p:val>
                                            <p:strVal val="#ppt_h"/>
                                          </p:val>
                                        </p:tav>
                                      </p:tavLst>
                                    </p:anim>
                                    <p:animEffect transition="in" filter="fade">
                                      <p:cBhvr>
                                        <p:cTn id="31" dur="1000"/>
                                        <p:tgtEl>
                                          <p:spTgt spid="460805"/>
                                        </p:tgtEl>
                                      </p:cBhvr>
                                    </p:animEffect>
                                  </p:childTnLst>
                                </p:cTn>
                              </p:par>
                              <p:par>
                                <p:cTn id="32" presetID="50" presetClass="entr" presetSubtype="0" decel="100000" fill="hold" grpId="0" nodeType="withEffect">
                                  <p:stCondLst>
                                    <p:cond delay="0"/>
                                  </p:stCondLst>
                                  <p:childTnLst>
                                    <p:set>
                                      <p:cBhvr>
                                        <p:cTn id="33" dur="1" fill="hold">
                                          <p:stCondLst>
                                            <p:cond delay="0"/>
                                          </p:stCondLst>
                                        </p:cTn>
                                        <p:tgtEl>
                                          <p:spTgt spid="460806"/>
                                        </p:tgtEl>
                                        <p:attrNameLst>
                                          <p:attrName>style.visibility</p:attrName>
                                        </p:attrNameLst>
                                      </p:cBhvr>
                                      <p:to>
                                        <p:strVal val="visible"/>
                                      </p:to>
                                    </p:set>
                                    <p:anim calcmode="lin" valueType="num">
                                      <p:cBhvr>
                                        <p:cTn id="34" dur="1000" fill="hold"/>
                                        <p:tgtEl>
                                          <p:spTgt spid="460806"/>
                                        </p:tgtEl>
                                        <p:attrNameLst>
                                          <p:attrName>ppt_w</p:attrName>
                                        </p:attrNameLst>
                                      </p:cBhvr>
                                      <p:tavLst>
                                        <p:tav tm="0">
                                          <p:val>
                                            <p:strVal val="#ppt_w+.3"/>
                                          </p:val>
                                        </p:tav>
                                        <p:tav tm="100000">
                                          <p:val>
                                            <p:strVal val="#ppt_w"/>
                                          </p:val>
                                        </p:tav>
                                      </p:tavLst>
                                    </p:anim>
                                    <p:anim calcmode="lin" valueType="num">
                                      <p:cBhvr>
                                        <p:cTn id="35" dur="1000" fill="hold"/>
                                        <p:tgtEl>
                                          <p:spTgt spid="460806"/>
                                        </p:tgtEl>
                                        <p:attrNameLst>
                                          <p:attrName>ppt_h</p:attrName>
                                        </p:attrNameLst>
                                      </p:cBhvr>
                                      <p:tavLst>
                                        <p:tav tm="0">
                                          <p:val>
                                            <p:strVal val="#ppt_h"/>
                                          </p:val>
                                        </p:tav>
                                        <p:tav tm="100000">
                                          <p:val>
                                            <p:strVal val="#ppt_h"/>
                                          </p:val>
                                        </p:tav>
                                      </p:tavLst>
                                    </p:anim>
                                    <p:animEffect transition="in" filter="fade">
                                      <p:cBhvr>
                                        <p:cTn id="36" dur="1000"/>
                                        <p:tgtEl>
                                          <p:spTgt spid="460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3" grpId="0" animBg="1"/>
      <p:bldP spid="460804" grpId="0" animBg="1"/>
      <p:bldP spid="460805" grpId="0" animBg="1"/>
      <p:bldP spid="460806" grpId="0" animBg="1"/>
      <p:bldP spid="46080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6" name="Picture 6" descr="http://imgx.xiawu.com/xzimg/i4/i1/T1FYD1XgNgXXazNxvX_115405.jpg"/>
          <p:cNvPicPr>
            <a:picLocks noChangeAspect="1" noChangeArrowheads="1"/>
          </p:cNvPicPr>
          <p:nvPr/>
        </p:nvPicPr>
        <p:blipFill>
          <a:blip r:embed="rId2" cstate="print"/>
          <a:srcRect/>
          <a:stretch>
            <a:fillRect/>
          </a:stretch>
        </p:blipFill>
        <p:spPr bwMode="auto">
          <a:xfrm>
            <a:off x="6228184" y="476672"/>
            <a:ext cx="2664296" cy="5780935"/>
          </a:xfrm>
          <a:prstGeom prst="rect">
            <a:avLst/>
          </a:prstGeom>
          <a:noFill/>
        </p:spPr>
      </p:pic>
      <p:sp>
        <p:nvSpPr>
          <p:cNvPr id="8" name="矩形 7"/>
          <p:cNvSpPr/>
          <p:nvPr/>
        </p:nvSpPr>
        <p:spPr>
          <a:xfrm>
            <a:off x="971600" y="6165304"/>
            <a:ext cx="1584176" cy="276999"/>
          </a:xfrm>
          <a:prstGeom prst="rect">
            <a:avLst/>
          </a:prstGeom>
        </p:spPr>
        <p:txBody>
          <a:bodyPr wrap="square">
            <a:spAutoFit/>
          </a:bodyPr>
          <a:lstStyle/>
          <a:p>
            <a:r>
              <a:rPr lang="zh-CN" altLang="en-US" sz="1200" b="1" dirty="0" smtClean="0">
                <a:latin typeface="+mn-ea"/>
              </a:rPr>
              <a:t>瞿秋白（</a:t>
            </a:r>
            <a:r>
              <a:rPr lang="en-US" altLang="zh-CN" sz="1200" b="1" dirty="0" smtClean="0">
                <a:latin typeface="+mn-ea"/>
              </a:rPr>
              <a:t>1899-1935</a:t>
            </a:r>
            <a:r>
              <a:rPr lang="zh-CN" altLang="en-US" sz="1200" b="1" dirty="0" smtClean="0">
                <a:latin typeface="+mn-ea"/>
              </a:rPr>
              <a:t>）</a:t>
            </a:r>
            <a:endParaRPr lang="zh-CN" altLang="en-US" sz="1200" b="1" dirty="0">
              <a:latin typeface="+mn-ea"/>
            </a:endParaRPr>
          </a:p>
        </p:txBody>
      </p:sp>
      <p:pic>
        <p:nvPicPr>
          <p:cNvPr id="122890" name="Picture 10" descr="http://pic.92to.com/360/201610/30/83171123_3.jpg"/>
          <p:cNvPicPr>
            <a:picLocks noChangeAspect="1" noChangeArrowheads="1"/>
          </p:cNvPicPr>
          <p:nvPr/>
        </p:nvPicPr>
        <p:blipFill>
          <a:blip r:embed="rId3" cstate="print"/>
          <a:srcRect/>
          <a:stretch>
            <a:fillRect/>
          </a:stretch>
        </p:blipFill>
        <p:spPr bwMode="auto">
          <a:xfrm>
            <a:off x="179512" y="260648"/>
            <a:ext cx="5679951" cy="3330893"/>
          </a:xfrm>
          <a:prstGeom prst="rect">
            <a:avLst/>
          </a:prstGeom>
          <a:noFill/>
        </p:spPr>
      </p:pic>
      <p:sp>
        <p:nvSpPr>
          <p:cNvPr id="9" name="云形标注 8"/>
          <p:cNvSpPr/>
          <p:nvPr/>
        </p:nvSpPr>
        <p:spPr>
          <a:xfrm>
            <a:off x="611560" y="4005064"/>
            <a:ext cx="2520280" cy="2088232"/>
          </a:xfrm>
          <a:prstGeom prst="cloudCallout">
            <a:avLst>
              <a:gd name="adj1" fmla="val 43055"/>
              <a:gd name="adj2" fmla="val -1770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我不会出卖我的灵魂和我的信仰。</a:t>
            </a:r>
            <a:endParaRPr lang="zh-CN" altLang="en-US" b="1" dirty="0">
              <a:solidFill>
                <a:schemeClr val="tx1"/>
              </a:solidFill>
            </a:endParaRPr>
          </a:p>
        </p:txBody>
      </p:sp>
      <p:pic>
        <p:nvPicPr>
          <p:cNvPr id="122894" name="Picture 14" descr="http://p4.so.qhmsg.com/bdr/_240_/t01188f6c34e908a859.jpg"/>
          <p:cNvPicPr>
            <a:picLocks noChangeAspect="1" noChangeArrowheads="1"/>
          </p:cNvPicPr>
          <p:nvPr/>
        </p:nvPicPr>
        <p:blipFill>
          <a:blip r:embed="rId4" cstate="print"/>
          <a:srcRect/>
          <a:stretch>
            <a:fillRect/>
          </a:stretch>
        </p:blipFill>
        <p:spPr bwMode="auto">
          <a:xfrm>
            <a:off x="3131840" y="3717032"/>
            <a:ext cx="3048000" cy="2286001"/>
          </a:xfrm>
          <a:prstGeom prst="rect">
            <a:avLst/>
          </a:prstGeom>
          <a:noFill/>
        </p:spPr>
      </p:pic>
      <p:sp>
        <p:nvSpPr>
          <p:cNvPr id="13" name="矩形 12"/>
          <p:cNvSpPr/>
          <p:nvPr/>
        </p:nvSpPr>
        <p:spPr>
          <a:xfrm>
            <a:off x="4499992" y="6093296"/>
            <a:ext cx="1382110" cy="276999"/>
          </a:xfrm>
          <a:prstGeom prst="rect">
            <a:avLst/>
          </a:prstGeom>
        </p:spPr>
        <p:txBody>
          <a:bodyPr wrap="none">
            <a:spAutoFit/>
          </a:bodyPr>
          <a:lstStyle/>
          <a:p>
            <a:r>
              <a:rPr lang="zh-CN" altLang="en-US" sz="1200" b="1" dirty="0" smtClean="0">
                <a:latin typeface="+mn-ea"/>
              </a:rPr>
              <a:t>陈毅</a:t>
            </a:r>
            <a:r>
              <a:rPr lang="en-US" altLang="zh-CN" sz="1200" b="1" dirty="0" smtClean="0">
                <a:latin typeface="+mn-ea"/>
              </a:rPr>
              <a:t>(1901—1972)</a:t>
            </a:r>
            <a:endParaRPr lang="zh-CN" altLang="en-US" sz="1200" b="1" dirty="0" smtClean="0">
              <a:latin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7" name="Picture 5"/>
          <p:cNvPicPr>
            <a:picLocks noChangeAspect="1" noChangeArrowheads="1"/>
          </p:cNvPicPr>
          <p:nvPr/>
        </p:nvPicPr>
        <p:blipFill>
          <a:blip r:embed="rId2" cstate="print"/>
          <a:srcRect/>
          <a:stretch>
            <a:fillRect/>
          </a:stretch>
        </p:blipFill>
        <p:spPr bwMode="auto">
          <a:xfrm>
            <a:off x="395536" y="260648"/>
            <a:ext cx="2855301" cy="2952328"/>
          </a:xfrm>
          <a:prstGeom prst="rect">
            <a:avLst/>
          </a:prstGeom>
          <a:noFill/>
          <a:ln w="9525">
            <a:noFill/>
            <a:miter lim="800000"/>
            <a:headEnd/>
            <a:tailEnd/>
          </a:ln>
        </p:spPr>
      </p:pic>
      <p:pic>
        <p:nvPicPr>
          <p:cNvPr id="125955" name="Picture 3"/>
          <p:cNvPicPr>
            <a:picLocks noGrp="1" noChangeAspect="1" noChangeArrowheads="1"/>
          </p:cNvPicPr>
          <p:nvPr>
            <p:ph sz="quarter" idx="1"/>
          </p:nvPr>
        </p:nvPicPr>
        <p:blipFill>
          <a:blip r:embed="rId3" cstate="print"/>
          <a:srcRect/>
          <a:stretch>
            <a:fillRect/>
          </a:stretch>
        </p:blipFill>
        <p:spPr bwMode="auto">
          <a:xfrm>
            <a:off x="2267744" y="260648"/>
            <a:ext cx="2855640" cy="2951820"/>
          </a:xfrm>
          <a:prstGeom prst="rect">
            <a:avLst/>
          </a:prstGeom>
          <a:noFill/>
          <a:ln w="9525">
            <a:noFill/>
            <a:miter lim="800000"/>
            <a:headEnd/>
            <a:tailEnd/>
          </a:ln>
        </p:spPr>
      </p:pic>
      <p:grpSp>
        <p:nvGrpSpPr>
          <p:cNvPr id="12" name="组合 11"/>
          <p:cNvGrpSpPr/>
          <p:nvPr/>
        </p:nvGrpSpPr>
        <p:grpSpPr>
          <a:xfrm>
            <a:off x="6876256" y="116632"/>
            <a:ext cx="1991638" cy="3085311"/>
            <a:chOff x="6876256" y="116632"/>
            <a:chExt cx="1991638" cy="3085311"/>
          </a:xfrm>
        </p:grpSpPr>
        <p:pic>
          <p:nvPicPr>
            <p:cNvPr id="125954" name="Picture 2" descr="https://p1.ssl.qhmsg.com/dr/270_500_/t01c03c850aed28ad90.jpg?size=268x384"/>
            <p:cNvPicPr>
              <a:picLocks noChangeAspect="1" noChangeArrowheads="1"/>
            </p:cNvPicPr>
            <p:nvPr/>
          </p:nvPicPr>
          <p:blipFill>
            <a:blip r:embed="rId4" cstate="print"/>
            <a:srcRect/>
            <a:stretch>
              <a:fillRect/>
            </a:stretch>
          </p:blipFill>
          <p:spPr bwMode="auto">
            <a:xfrm>
              <a:off x="6876256" y="116632"/>
              <a:ext cx="1991638" cy="2853690"/>
            </a:xfrm>
            <a:prstGeom prst="rect">
              <a:avLst/>
            </a:prstGeom>
            <a:noFill/>
          </p:spPr>
        </p:pic>
        <p:sp>
          <p:nvSpPr>
            <p:cNvPr id="6" name="矩形 5"/>
            <p:cNvSpPr/>
            <p:nvPr/>
          </p:nvSpPr>
          <p:spPr>
            <a:xfrm>
              <a:off x="6939550" y="2924944"/>
              <a:ext cx="1701107" cy="276999"/>
            </a:xfrm>
            <a:prstGeom prst="rect">
              <a:avLst/>
            </a:prstGeom>
          </p:spPr>
          <p:txBody>
            <a:bodyPr wrap="none">
              <a:spAutoFit/>
            </a:bodyPr>
            <a:lstStyle/>
            <a:p>
              <a:r>
                <a:rPr lang="zh-CN" altLang="en-US" sz="1200" b="1" dirty="0" smtClean="0">
                  <a:latin typeface="+mn-ea"/>
                </a:rPr>
                <a:t>刘伯坚（</a:t>
              </a:r>
              <a:r>
                <a:rPr lang="en-US" altLang="zh-CN" sz="1200" b="1" dirty="0" smtClean="0">
                  <a:latin typeface="+mn-ea"/>
                </a:rPr>
                <a:t>1895--1935</a:t>
              </a:r>
              <a:r>
                <a:rPr lang="zh-CN" altLang="en-US" sz="1200" b="1" dirty="0" smtClean="0">
                  <a:latin typeface="+mn-ea"/>
                </a:rPr>
                <a:t>）</a:t>
              </a:r>
              <a:endParaRPr lang="zh-CN" altLang="en-US" sz="1200" b="1" dirty="0">
                <a:latin typeface="+mn-ea"/>
              </a:endParaRPr>
            </a:p>
          </p:txBody>
        </p:sp>
      </p:grpSp>
      <p:pic>
        <p:nvPicPr>
          <p:cNvPr id="125956" name="Picture 4" descr="C:\Users\Lenovo\Desktop\微信图片_20171211195113.jpg"/>
          <p:cNvPicPr>
            <a:picLocks noChangeAspect="1" noChangeArrowheads="1"/>
          </p:cNvPicPr>
          <p:nvPr/>
        </p:nvPicPr>
        <p:blipFill>
          <a:blip r:embed="rId5" cstate="print"/>
          <a:srcRect/>
          <a:stretch>
            <a:fillRect/>
          </a:stretch>
        </p:blipFill>
        <p:spPr bwMode="auto">
          <a:xfrm>
            <a:off x="4211960" y="260648"/>
            <a:ext cx="2530758" cy="2924182"/>
          </a:xfrm>
          <a:prstGeom prst="rect">
            <a:avLst/>
          </a:prstGeom>
          <a:noFill/>
        </p:spPr>
      </p:pic>
      <p:pic>
        <p:nvPicPr>
          <p:cNvPr id="125958" name="Picture 6"/>
          <p:cNvPicPr>
            <a:picLocks noChangeAspect="1" noChangeArrowheads="1"/>
          </p:cNvPicPr>
          <p:nvPr/>
        </p:nvPicPr>
        <p:blipFill>
          <a:blip r:embed="rId6" cstate="print"/>
          <a:srcRect/>
          <a:stretch>
            <a:fillRect/>
          </a:stretch>
        </p:blipFill>
        <p:spPr bwMode="auto">
          <a:xfrm>
            <a:off x="3995936" y="3501008"/>
            <a:ext cx="3960440" cy="2970330"/>
          </a:xfrm>
          <a:prstGeom prst="rect">
            <a:avLst/>
          </a:prstGeom>
          <a:noFill/>
          <a:ln w="9525">
            <a:noFill/>
            <a:miter lim="800000"/>
            <a:headEnd/>
            <a:tailEnd/>
          </a:ln>
        </p:spPr>
      </p:pic>
      <p:grpSp>
        <p:nvGrpSpPr>
          <p:cNvPr id="10" name="组合 9"/>
          <p:cNvGrpSpPr/>
          <p:nvPr/>
        </p:nvGrpSpPr>
        <p:grpSpPr>
          <a:xfrm>
            <a:off x="755576" y="3429000"/>
            <a:ext cx="2160240" cy="3013303"/>
            <a:chOff x="755576" y="3429000"/>
            <a:chExt cx="2160240" cy="3013303"/>
          </a:xfrm>
        </p:grpSpPr>
        <p:pic>
          <p:nvPicPr>
            <p:cNvPr id="125960" name="Picture 8" descr="https://p1.ssl.qhmsg.com/dr/270_500_/t0121dcc49596266e48.jpg?size=254x344"/>
            <p:cNvPicPr>
              <a:picLocks noChangeAspect="1" noChangeArrowheads="1"/>
            </p:cNvPicPr>
            <p:nvPr/>
          </p:nvPicPr>
          <p:blipFill>
            <a:blip r:embed="rId7" cstate="print"/>
            <a:srcRect/>
            <a:stretch>
              <a:fillRect/>
            </a:stretch>
          </p:blipFill>
          <p:spPr bwMode="auto">
            <a:xfrm>
              <a:off x="755576" y="3429000"/>
              <a:ext cx="2160240" cy="2730635"/>
            </a:xfrm>
            <a:prstGeom prst="rect">
              <a:avLst/>
            </a:prstGeom>
            <a:noFill/>
          </p:spPr>
        </p:pic>
        <p:sp>
          <p:nvSpPr>
            <p:cNvPr id="11" name="矩形 10"/>
            <p:cNvSpPr/>
            <p:nvPr/>
          </p:nvSpPr>
          <p:spPr>
            <a:xfrm>
              <a:off x="1115616" y="6165304"/>
              <a:ext cx="1502334" cy="276999"/>
            </a:xfrm>
            <a:prstGeom prst="rect">
              <a:avLst/>
            </a:prstGeom>
          </p:spPr>
          <p:txBody>
            <a:bodyPr wrap="none">
              <a:spAutoFit/>
            </a:bodyPr>
            <a:lstStyle/>
            <a:p>
              <a:r>
                <a:rPr lang="zh-CN" altLang="en-US" sz="1200" b="1" dirty="0" smtClean="0">
                  <a:latin typeface="+mn-ea"/>
                </a:rPr>
                <a:t>何叔衡</a:t>
              </a:r>
              <a:r>
                <a:rPr lang="en-US" altLang="zh-CN" sz="1200" b="1" dirty="0" smtClean="0">
                  <a:latin typeface="+mn-ea"/>
                </a:rPr>
                <a:t>(1876--1935)</a:t>
              </a:r>
              <a:endParaRPr lang="zh-CN" altLang="en-US" sz="1200" b="1" dirty="0" smtClean="0">
                <a:latin typeface="+mn-ea"/>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627715"/>
          <p:cNvSpPr>
            <a:spLocks noGrp="1" noChangeArrowheads="1"/>
          </p:cNvSpPr>
          <p:nvPr>
            <p:ph type="title"/>
          </p:nvPr>
        </p:nvSpPr>
        <p:spPr>
          <a:xfrm>
            <a:off x="251520" y="188640"/>
            <a:ext cx="7498080" cy="1143000"/>
          </a:xfrm>
          <a:solidFill>
            <a:srgbClr val="FFFFFF"/>
          </a:solidFill>
          <a:ln>
            <a:solidFill>
              <a:srgbClr val="FFFFFF"/>
            </a:solidFill>
          </a:ln>
        </p:spPr>
        <p:txBody>
          <a:bodyPr/>
          <a:lstStyle/>
          <a:p>
            <a:pPr marL="342900" indent="-342900">
              <a:spcBef>
                <a:spcPct val="20000"/>
              </a:spcBef>
              <a:buClr>
                <a:schemeClr val="accent1"/>
              </a:buClr>
              <a:buSzPct val="65000"/>
            </a:pPr>
            <a:r>
              <a:rPr lang="zh-CN" altLang="en-US" b="1" dirty="0" smtClean="0"/>
              <a:t>（</a:t>
            </a:r>
            <a:r>
              <a:rPr lang="en-US" altLang="zh-CN" b="1" dirty="0" smtClean="0"/>
              <a:t>2</a:t>
            </a:r>
            <a:r>
              <a:rPr lang="zh-CN" altLang="en-US" b="1" dirty="0" smtClean="0"/>
              <a:t>）长征的意义</a:t>
            </a:r>
          </a:p>
        </p:txBody>
      </p:sp>
      <p:sp>
        <p:nvSpPr>
          <p:cNvPr id="93185" name="文本占位符 627714"/>
          <p:cNvSpPr>
            <a:spLocks noGrp="1" noChangeArrowheads="1"/>
          </p:cNvSpPr>
          <p:nvPr>
            <p:ph sz="quarter" idx="1"/>
          </p:nvPr>
        </p:nvSpPr>
        <p:spPr>
          <a:xfrm>
            <a:off x="395536" y="1916113"/>
            <a:ext cx="8137277" cy="3313112"/>
          </a:xfrm>
          <a:solidFill>
            <a:srgbClr val="FFFFFF"/>
          </a:solidFill>
        </p:spPr>
        <p:txBody>
          <a:bodyPr>
            <a:normAutofit fontScale="77500" lnSpcReduction="20000"/>
          </a:bodyPr>
          <a:lstStyle/>
          <a:p>
            <a:r>
              <a:rPr lang="en-US" altLang="zh-CN" sz="2600" b="1" dirty="0" smtClean="0"/>
              <a:t>①</a:t>
            </a:r>
            <a:r>
              <a:rPr lang="zh-CN" altLang="en-US" sz="2600" b="1" dirty="0" smtClean="0"/>
              <a:t>红军的长征</a:t>
            </a:r>
            <a:r>
              <a:rPr lang="zh-CN" altLang="en-US" sz="2600" b="1" dirty="0" smtClean="0">
                <a:solidFill>
                  <a:srgbClr val="FF0000"/>
                </a:solidFill>
              </a:rPr>
              <a:t>宣告</a:t>
            </a:r>
            <a:r>
              <a:rPr lang="zh-CN" altLang="en-US" sz="2600" b="1" dirty="0" smtClean="0"/>
              <a:t>了国民党反动派消灭中国共产党和红军图谋彻底失败，</a:t>
            </a:r>
            <a:r>
              <a:rPr lang="zh-CN" altLang="en-US" sz="2600" b="1" dirty="0" smtClean="0">
                <a:solidFill>
                  <a:srgbClr val="FF0000"/>
                </a:solidFill>
              </a:rPr>
              <a:t>宣告</a:t>
            </a:r>
            <a:r>
              <a:rPr lang="zh-CN" altLang="en-US" sz="2600" b="1" dirty="0" smtClean="0"/>
              <a:t>了中国共产党和红军肩负着民族希望胜利实现北上抗日的战略转移，</a:t>
            </a:r>
            <a:r>
              <a:rPr lang="zh-CN" altLang="en-US" sz="2600" b="1" dirty="0" smtClean="0">
                <a:solidFill>
                  <a:srgbClr val="FF0000"/>
                </a:solidFill>
              </a:rPr>
              <a:t>实现</a:t>
            </a:r>
            <a:r>
              <a:rPr lang="zh-CN" altLang="en-US" sz="2600" b="1" dirty="0" smtClean="0"/>
              <a:t>了中国共产党和革命事业从挫折走向胜利的伟大转折。</a:t>
            </a:r>
            <a:endParaRPr lang="zh-CN" altLang="en-US" sz="2400" b="1" dirty="0" smtClean="0"/>
          </a:p>
          <a:p>
            <a:r>
              <a:rPr lang="en-US" altLang="zh-CN" sz="2600" b="1" dirty="0" smtClean="0"/>
              <a:t>②</a:t>
            </a:r>
            <a:r>
              <a:rPr lang="zh-CN" altLang="en-US" sz="2600" b="1" dirty="0" smtClean="0"/>
              <a:t>长征保存下来的力量，经历了千锤百炼，是党和红军的极为宝贵的精华。中国共产党正是依靠这支队伍作基干，使革命力量逐步恢复、发展、壮大，直到取得全国的胜利。</a:t>
            </a:r>
            <a:endParaRPr lang="en-US" altLang="zh-CN" sz="2600" b="1" dirty="0" smtClean="0"/>
          </a:p>
          <a:p>
            <a:r>
              <a:rPr lang="zh-CN" altLang="en-US" sz="2400" b="1" dirty="0" smtClean="0"/>
              <a:t>③长征是一部伟大的革命英雄主义史诗。它向全世界宣告，中共及其领导的人民军队，是一支不可战胜的力量。</a:t>
            </a:r>
            <a:endParaRPr lang="en-US" altLang="zh-CN" sz="2400" b="1" dirty="0" smtClean="0"/>
          </a:p>
          <a:p>
            <a:r>
              <a:rPr lang="zh-CN" altLang="en-US" sz="2400" b="1" dirty="0" smtClean="0"/>
              <a:t>④红军长征，铸就了伟大的长征精神。</a:t>
            </a:r>
            <a:r>
              <a:rPr lang="zh-CN" altLang="en-US" sz="2400" dirty="0" smtClean="0"/>
              <a:t> </a:t>
            </a:r>
            <a:r>
              <a:rPr lang="zh-CN" altLang="en-US" sz="2400" b="1" dirty="0" smtClean="0"/>
              <a:t>伟大的长征精神，</a:t>
            </a:r>
            <a:r>
              <a:rPr lang="zh-CN" altLang="en-US" sz="2400" b="1" dirty="0" smtClean="0">
                <a:solidFill>
                  <a:srgbClr val="FF0000"/>
                </a:solidFill>
              </a:rPr>
              <a:t>是</a:t>
            </a:r>
            <a:r>
              <a:rPr lang="zh-CN" altLang="en-US" sz="2400" b="1" dirty="0" smtClean="0"/>
              <a:t>中国共产党人及其领导的人民军队</a:t>
            </a:r>
            <a:r>
              <a:rPr lang="zh-CN" altLang="en-US" sz="2400" b="1" dirty="0" smtClean="0">
                <a:solidFill>
                  <a:srgbClr val="FF0000"/>
                </a:solidFill>
              </a:rPr>
              <a:t>革命风范</a:t>
            </a:r>
            <a:r>
              <a:rPr lang="zh-CN" altLang="en-US" sz="2400" b="1" dirty="0" smtClean="0"/>
              <a:t>的生动反映，</a:t>
            </a:r>
            <a:r>
              <a:rPr lang="zh-CN" altLang="en-US" sz="2400" b="1" dirty="0" smtClean="0">
                <a:solidFill>
                  <a:srgbClr val="FF0000"/>
                </a:solidFill>
              </a:rPr>
              <a:t>是</a:t>
            </a:r>
            <a:r>
              <a:rPr lang="zh-CN" altLang="en-US" sz="2400" b="1" dirty="0" smtClean="0"/>
              <a:t>中华民族自强不息的</a:t>
            </a:r>
            <a:r>
              <a:rPr lang="zh-CN" altLang="en-US" sz="2400" b="1" dirty="0" smtClean="0">
                <a:solidFill>
                  <a:srgbClr val="FF0000"/>
                </a:solidFill>
              </a:rPr>
              <a:t>民族品格</a:t>
            </a:r>
            <a:r>
              <a:rPr lang="zh-CN" altLang="en-US" sz="2400" b="1" dirty="0" smtClean="0"/>
              <a:t>的集中展示，</a:t>
            </a:r>
            <a:r>
              <a:rPr lang="zh-CN" altLang="en-US" sz="2400" b="1" dirty="0" smtClean="0">
                <a:solidFill>
                  <a:srgbClr val="FF0000"/>
                </a:solidFill>
              </a:rPr>
              <a:t>是</a:t>
            </a:r>
            <a:r>
              <a:rPr lang="zh-CN" altLang="en-US" sz="2400" b="1" dirty="0" smtClean="0"/>
              <a:t>以爱国主义为核心的</a:t>
            </a:r>
            <a:r>
              <a:rPr lang="zh-CN" altLang="en-US" sz="2400" b="1" dirty="0" smtClean="0">
                <a:solidFill>
                  <a:srgbClr val="FF0000"/>
                </a:solidFill>
              </a:rPr>
              <a:t>民族精神</a:t>
            </a:r>
            <a:r>
              <a:rPr lang="zh-CN" altLang="en-US" sz="2400" b="1" dirty="0" smtClean="0"/>
              <a:t>的最高体现。长征精神为中国革命不断从胜利走向胜利</a:t>
            </a:r>
            <a:r>
              <a:rPr lang="zh-CN" altLang="en-US" sz="2500" b="1" dirty="0" smtClean="0"/>
              <a:t>提供了</a:t>
            </a:r>
            <a:r>
              <a:rPr lang="zh-CN" altLang="en-US" sz="2400" b="1" dirty="0" smtClean="0"/>
              <a:t>强大</a:t>
            </a:r>
            <a:r>
              <a:rPr lang="zh-CN" altLang="en-US" sz="2400" b="1" dirty="0" smtClean="0">
                <a:solidFill>
                  <a:srgbClr val="FF0000"/>
                </a:solidFill>
              </a:rPr>
              <a:t>精神动力</a:t>
            </a:r>
            <a:r>
              <a:rPr lang="zh-CN" altLang="en-US" sz="2400" b="1" dirty="0" smtClean="0"/>
              <a:t>。</a:t>
            </a:r>
            <a:endParaRPr lang="en-US" altLang="zh-CN" sz="2400" b="1"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标题 343041"/>
          <p:cNvSpPr>
            <a:spLocks noGrp="1" noChangeArrowheads="1"/>
          </p:cNvSpPr>
          <p:nvPr>
            <p:ph type="title"/>
          </p:nvPr>
        </p:nvSpPr>
        <p:spPr>
          <a:xfrm>
            <a:off x="251520" y="188640"/>
            <a:ext cx="7559501" cy="936625"/>
          </a:xfrm>
          <a:solidFill>
            <a:srgbClr val="FFFFFF"/>
          </a:solidFill>
          <a:ln>
            <a:solidFill>
              <a:srgbClr val="FFFFFF"/>
            </a:solidFill>
          </a:ln>
        </p:spPr>
        <p:txBody>
          <a:bodyPr/>
          <a:lstStyle/>
          <a:p>
            <a:r>
              <a:rPr lang="zh-CN" altLang="en-US" sz="4000" b="1" dirty="0" smtClean="0">
                <a:solidFill>
                  <a:schemeClr val="tx1"/>
                </a:solidFill>
                <a:latin typeface="华文新魏" pitchFamily="2" charset="-122"/>
                <a:ea typeface="华文新魏" pitchFamily="2" charset="-122"/>
              </a:rPr>
              <a:t>伟大的长征精神</a:t>
            </a:r>
            <a:r>
              <a:rPr lang="zh-CN" altLang="en-US" dirty="0" smtClean="0">
                <a:latin typeface="宋体" pitchFamily="2" charset="-122"/>
              </a:rPr>
              <a:t> </a:t>
            </a:r>
          </a:p>
        </p:txBody>
      </p:sp>
      <p:sp>
        <p:nvSpPr>
          <p:cNvPr id="343043" name="内容占位符 343042"/>
          <p:cNvSpPr>
            <a:spLocks noGrp="1" noChangeArrowheads="1"/>
          </p:cNvSpPr>
          <p:nvPr>
            <p:ph sz="quarter" idx="1"/>
          </p:nvPr>
        </p:nvSpPr>
        <p:spPr>
          <a:xfrm>
            <a:off x="323528" y="1844675"/>
            <a:ext cx="8423597" cy="3600450"/>
          </a:xfrm>
          <a:solidFill>
            <a:srgbClr val="FFFFFF"/>
          </a:solidFill>
          <a:ln>
            <a:solidFill>
              <a:srgbClr val="FFFFFF"/>
            </a:solidFill>
          </a:ln>
        </p:spPr>
        <p:txBody>
          <a:bodyPr>
            <a:normAutofit/>
          </a:bodyPr>
          <a:lstStyle/>
          <a:p>
            <a:pPr marL="273050" indent="-273050"/>
            <a:r>
              <a:rPr lang="zh-CN" altLang="en-US" sz="2400" b="1" dirty="0" smtClean="0">
                <a:ea typeface="华文新魏" pitchFamily="2" charset="-122"/>
              </a:rPr>
              <a:t>就是把全国人民和中华民族的根本利益看得高于一切，坚定革命的理想和信念，坚信正义事业必然胜利的精神；</a:t>
            </a:r>
          </a:p>
          <a:p>
            <a:pPr marL="273050" indent="-273050"/>
            <a:r>
              <a:rPr lang="zh-CN" altLang="en-US" sz="2400" b="1" dirty="0" smtClean="0">
                <a:ea typeface="华文新魏" pitchFamily="2" charset="-122"/>
              </a:rPr>
              <a:t>就是为了救国救民，不怕任何艰难险阻，不惜付出一切牺牲的精神；</a:t>
            </a:r>
          </a:p>
          <a:p>
            <a:pPr marL="273050" indent="-273050"/>
            <a:r>
              <a:rPr lang="zh-CN" altLang="en-US" sz="2400" b="1" dirty="0" smtClean="0">
                <a:ea typeface="华文新魏" pitchFamily="2" charset="-122"/>
              </a:rPr>
              <a:t>就是坚持独立自主、实事求是，一切从实际出发的精神；</a:t>
            </a:r>
          </a:p>
          <a:p>
            <a:pPr marL="273050" indent="-273050"/>
            <a:r>
              <a:rPr lang="zh-CN" altLang="en-US" sz="2400" b="1" dirty="0" smtClean="0">
                <a:ea typeface="华文新魏" pitchFamily="2" charset="-122"/>
              </a:rPr>
              <a:t>就是顾全大局、严守纪律、紧密团结的精神；</a:t>
            </a:r>
          </a:p>
          <a:p>
            <a:pPr marL="273050" indent="-273050"/>
            <a:r>
              <a:rPr lang="zh-CN" altLang="en-US" sz="2400" b="1" dirty="0" smtClean="0">
                <a:ea typeface="华文新魏" pitchFamily="2" charset="-122"/>
              </a:rPr>
              <a:t>就是紧紧依靠人民群众，同人民群众生死相依、患难与共、艰苦奋斗的精神。</a:t>
            </a:r>
            <a:r>
              <a:rPr lang="zh-CN" altLang="en-US" sz="2400"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3042"/>
                                        </p:tgtEl>
                                        <p:attrNameLst>
                                          <p:attrName>style.visibility</p:attrName>
                                        </p:attrNameLst>
                                      </p:cBhvr>
                                      <p:to>
                                        <p:strVal val="visible"/>
                                      </p:to>
                                    </p:set>
                                    <p:animEffect transition="in" filter="strips(downLeft)">
                                      <p:cBhvr>
                                        <p:cTn id="7" dur="2000"/>
                                        <p:tgtEl>
                                          <p:spTgt spid="3430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43043">
                                            <p:bg/>
                                          </p:spTgt>
                                        </p:tgtEl>
                                        <p:attrNameLst>
                                          <p:attrName>style.visibility</p:attrName>
                                        </p:attrNameLst>
                                      </p:cBhvr>
                                      <p:to>
                                        <p:strVal val="visible"/>
                                      </p:to>
                                    </p:set>
                                    <p:animEffect transition="in" filter="box(in)">
                                      <p:cBhvr>
                                        <p:cTn id="12" dur="2000"/>
                                        <p:tgtEl>
                                          <p:spTgt spid="343043">
                                            <p:bg/>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43043">
                                            <p:txEl>
                                              <p:pRg st="0" end="0"/>
                                            </p:txEl>
                                          </p:spTgt>
                                        </p:tgtEl>
                                        <p:attrNameLst>
                                          <p:attrName>style.visibility</p:attrName>
                                        </p:attrNameLst>
                                      </p:cBhvr>
                                      <p:to>
                                        <p:strVal val="visible"/>
                                      </p:to>
                                    </p:set>
                                    <p:animEffect transition="in" filter="box(in)">
                                      <p:cBhvr>
                                        <p:cTn id="17" dur="2000"/>
                                        <p:tgtEl>
                                          <p:spTgt spid="34304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43043">
                                            <p:txEl>
                                              <p:pRg st="1" end="1"/>
                                            </p:txEl>
                                          </p:spTgt>
                                        </p:tgtEl>
                                        <p:attrNameLst>
                                          <p:attrName>style.visibility</p:attrName>
                                        </p:attrNameLst>
                                      </p:cBhvr>
                                      <p:to>
                                        <p:strVal val="visible"/>
                                      </p:to>
                                    </p:set>
                                    <p:animEffect transition="in" filter="box(in)">
                                      <p:cBhvr>
                                        <p:cTn id="22" dur="2000"/>
                                        <p:tgtEl>
                                          <p:spTgt spid="34304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43043">
                                            <p:txEl>
                                              <p:pRg st="2" end="2"/>
                                            </p:txEl>
                                          </p:spTgt>
                                        </p:tgtEl>
                                        <p:attrNameLst>
                                          <p:attrName>style.visibility</p:attrName>
                                        </p:attrNameLst>
                                      </p:cBhvr>
                                      <p:to>
                                        <p:strVal val="visible"/>
                                      </p:to>
                                    </p:set>
                                    <p:animEffect transition="in" filter="box(in)">
                                      <p:cBhvr>
                                        <p:cTn id="27" dur="2000"/>
                                        <p:tgtEl>
                                          <p:spTgt spid="34304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43043">
                                            <p:txEl>
                                              <p:pRg st="3" end="3"/>
                                            </p:txEl>
                                          </p:spTgt>
                                        </p:tgtEl>
                                        <p:attrNameLst>
                                          <p:attrName>style.visibility</p:attrName>
                                        </p:attrNameLst>
                                      </p:cBhvr>
                                      <p:to>
                                        <p:strVal val="visible"/>
                                      </p:to>
                                    </p:set>
                                    <p:animEffect transition="in" filter="box(in)">
                                      <p:cBhvr>
                                        <p:cTn id="32" dur="2000"/>
                                        <p:tgtEl>
                                          <p:spTgt spid="34304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43043">
                                            <p:txEl>
                                              <p:pRg st="4" end="4"/>
                                            </p:txEl>
                                          </p:spTgt>
                                        </p:tgtEl>
                                        <p:attrNameLst>
                                          <p:attrName>style.visibility</p:attrName>
                                        </p:attrNameLst>
                                      </p:cBhvr>
                                      <p:to>
                                        <p:strVal val="visible"/>
                                      </p:to>
                                    </p:set>
                                    <p:animEffect transition="in" filter="box(in)">
                                      <p:cBhvr>
                                        <p:cTn id="37" dur="2000"/>
                                        <p:tgtEl>
                                          <p:spTgt spid="3430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2" grpId="0" animBg="1"/>
      <p:bldP spid="343043"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591873"/>
          <p:cNvSpPr>
            <a:spLocks noGrp="1" noChangeArrowheads="1"/>
          </p:cNvSpPr>
          <p:nvPr>
            <p:ph type="title"/>
          </p:nvPr>
        </p:nvSpPr>
        <p:spPr>
          <a:xfrm>
            <a:off x="467544" y="188640"/>
            <a:ext cx="7726313" cy="1008063"/>
          </a:xfrm>
        </p:spPr>
        <p:txBody>
          <a:bodyPr/>
          <a:lstStyle/>
          <a:p>
            <a:r>
              <a:rPr lang="zh-CN" altLang="en-US" sz="4000" b="1" dirty="0" smtClean="0">
                <a:solidFill>
                  <a:schemeClr val="tx1"/>
                </a:solidFill>
              </a:rPr>
              <a:t>新长征精神</a:t>
            </a:r>
          </a:p>
        </p:txBody>
      </p:sp>
      <p:sp>
        <p:nvSpPr>
          <p:cNvPr id="95234" name="文本占位符 591874"/>
          <p:cNvSpPr>
            <a:spLocks noGrp="1" noChangeArrowheads="1"/>
          </p:cNvSpPr>
          <p:nvPr>
            <p:ph sz="quarter" idx="1"/>
          </p:nvPr>
        </p:nvSpPr>
        <p:spPr>
          <a:xfrm>
            <a:off x="395536" y="1844824"/>
            <a:ext cx="7654305" cy="2592388"/>
          </a:xfrm>
          <a:solidFill>
            <a:srgbClr val="FFFFFF"/>
          </a:solidFill>
        </p:spPr>
        <p:txBody>
          <a:bodyPr>
            <a:normAutofit/>
          </a:bodyPr>
          <a:lstStyle/>
          <a:p>
            <a:pPr>
              <a:buClr>
                <a:schemeClr val="tx1"/>
              </a:buClr>
              <a:buFont typeface="Wingdings" pitchFamily="2" charset="2"/>
              <a:buChar char="l"/>
            </a:pPr>
            <a:r>
              <a:rPr lang="zh-CN" altLang="en-US" b="1" dirty="0" smtClean="0"/>
              <a:t>乐观：“万水千山只等闲”的乐观主义精神；</a:t>
            </a:r>
          </a:p>
          <a:p>
            <a:pPr>
              <a:buClr>
                <a:schemeClr val="tx1"/>
              </a:buClr>
              <a:buFont typeface="Wingdings" pitchFamily="2" charset="2"/>
              <a:buChar char="l"/>
            </a:pPr>
            <a:r>
              <a:rPr lang="zh-CN" altLang="en-US" b="1" dirty="0" smtClean="0"/>
              <a:t>进取：“而今迈步从头越”的勇于进取精神；　</a:t>
            </a:r>
          </a:p>
          <a:p>
            <a:pPr>
              <a:buClr>
                <a:schemeClr val="tx1"/>
              </a:buClr>
              <a:buFont typeface="Wingdings" pitchFamily="2" charset="2"/>
              <a:buChar char="l"/>
            </a:pPr>
            <a:r>
              <a:rPr lang="zh-CN" altLang="en-US" b="1" dirty="0" smtClean="0"/>
              <a:t>坚韧：“不到长城非好汉”的坚韧不拔精神； 　</a:t>
            </a:r>
          </a:p>
          <a:p>
            <a:pPr>
              <a:buClr>
                <a:schemeClr val="tx1"/>
              </a:buClr>
              <a:buFont typeface="Wingdings" pitchFamily="2" charset="2"/>
              <a:buChar char="l"/>
            </a:pPr>
            <a:r>
              <a:rPr lang="zh-CN" altLang="en-US" b="1" dirty="0" smtClean="0"/>
              <a:t>奋斗：“红军不怕远征难”的艰苦奋斗精神。</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矩形 585733"/>
          <p:cNvSpPr>
            <a:spLocks noChangeArrowheads="1"/>
          </p:cNvSpPr>
          <p:nvPr/>
        </p:nvSpPr>
        <p:spPr bwMode="auto">
          <a:xfrm>
            <a:off x="3995936" y="764704"/>
            <a:ext cx="4618856" cy="4968974"/>
          </a:xfrm>
          <a:prstGeom prst="rect">
            <a:avLst/>
          </a:prstGeom>
          <a:solidFill>
            <a:srgbClr val="FFFFFF"/>
          </a:solidFill>
          <a:ln w="9525">
            <a:noFill/>
            <a:miter lim="800000"/>
            <a:headEnd/>
            <a:tailEnd/>
          </a:ln>
        </p:spPr>
        <p:txBody>
          <a:bodyPr/>
          <a:lstStyle/>
          <a:p>
            <a:pPr marL="342900" indent="-342900">
              <a:lnSpc>
                <a:spcPct val="90000"/>
              </a:lnSpc>
              <a:spcBef>
                <a:spcPct val="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神灵之手</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，是瑞士籍英国传教士勃沙特（中文名薄复礼）在英国出版的一部回忆录。该书是目前发现的第一部向西方世界介绍红军长征的著作。</a:t>
            </a:r>
          </a:p>
          <a:p>
            <a:pPr marL="342900" indent="-342900">
              <a:lnSpc>
                <a:spcPct val="90000"/>
              </a:lnSpc>
              <a:spcBef>
                <a:spcPct val="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1934</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月初，勃沙特在贵州被转战中的红军第六军团（肖克、王震）当作“间谍”扣留，一起参加了长征。</a:t>
            </a:r>
            <a:r>
              <a:rPr lang="en-US" altLang="zh-CN" sz="2400" b="1" dirty="0">
                <a:latin typeface="华文新魏" pitchFamily="2" charset="-122"/>
                <a:ea typeface="华文新魏" pitchFamily="2" charset="-122"/>
              </a:rPr>
              <a:t>1936</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月，他在昆明被红军释放。根据这段经历，勃沙特撰写了回 忆录</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神灵之手</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。他在书中描述了随军见闻，表达了自己对红军和长征的看法。</a:t>
            </a:r>
          </a:p>
        </p:txBody>
      </p:sp>
      <p:pic>
        <p:nvPicPr>
          <p:cNvPr id="96258" name="图片 585738" descr="神灵之手（图）"/>
          <p:cNvPicPr>
            <a:picLocks noChangeAspect="1" noChangeArrowheads="1"/>
          </p:cNvPicPr>
          <p:nvPr/>
        </p:nvPicPr>
        <p:blipFill>
          <a:blip r:embed="rId2" cstate="print"/>
          <a:srcRect/>
          <a:stretch>
            <a:fillRect/>
          </a:stretch>
        </p:blipFill>
        <p:spPr bwMode="auto">
          <a:xfrm>
            <a:off x="395536" y="548680"/>
            <a:ext cx="3313112" cy="4465637"/>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9592" y="260648"/>
            <a:ext cx="2857500" cy="3229327"/>
            <a:chOff x="899592" y="260648"/>
            <a:chExt cx="2857500" cy="3229327"/>
          </a:xfrm>
        </p:grpSpPr>
        <p:pic>
          <p:nvPicPr>
            <p:cNvPr id="97282" name="图片 710664" descr="W020070831309879065334"/>
            <p:cNvPicPr>
              <a:picLocks noChangeAspect="1" noChangeArrowheads="1"/>
            </p:cNvPicPr>
            <p:nvPr/>
          </p:nvPicPr>
          <p:blipFill>
            <a:blip r:embed="rId2" cstate="print"/>
            <a:srcRect/>
            <a:stretch>
              <a:fillRect/>
            </a:stretch>
          </p:blipFill>
          <p:spPr bwMode="auto">
            <a:xfrm>
              <a:off x="899592" y="260648"/>
              <a:ext cx="2857500" cy="2880320"/>
            </a:xfrm>
            <a:prstGeom prst="rect">
              <a:avLst/>
            </a:prstGeom>
            <a:noFill/>
            <a:ln w="9525">
              <a:noFill/>
              <a:miter lim="800000"/>
              <a:headEnd/>
              <a:tailEnd/>
            </a:ln>
          </p:spPr>
        </p:pic>
        <p:sp>
          <p:nvSpPr>
            <p:cNvPr id="97283" name="矩形 710665"/>
            <p:cNvSpPr>
              <a:spLocks noChangeArrowheads="1"/>
            </p:cNvSpPr>
            <p:nvPr/>
          </p:nvSpPr>
          <p:spPr bwMode="auto">
            <a:xfrm>
              <a:off x="1115616" y="3212976"/>
              <a:ext cx="1742785" cy="276999"/>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t>勃沙特（</a:t>
              </a:r>
              <a:r>
                <a:rPr lang="en-US" altLang="zh-CN" sz="1200" b="1" dirty="0"/>
                <a:t>1897--1990</a:t>
              </a:r>
              <a:r>
                <a:rPr lang="zh-CN" altLang="en-US" sz="1200" b="1" dirty="0"/>
                <a:t>） </a:t>
              </a:r>
            </a:p>
          </p:txBody>
        </p:sp>
      </p:grpSp>
      <p:sp>
        <p:nvSpPr>
          <p:cNvPr id="97289" name="AutoShape 9"/>
          <p:cNvSpPr>
            <a:spLocks noChangeArrowheads="1"/>
          </p:cNvSpPr>
          <p:nvPr/>
        </p:nvSpPr>
        <p:spPr bwMode="auto">
          <a:xfrm>
            <a:off x="4932363" y="1700213"/>
            <a:ext cx="3816350" cy="4249067"/>
          </a:xfrm>
          <a:prstGeom prst="wedgeRoundRectCallout">
            <a:avLst>
              <a:gd name="adj1" fmla="val -110486"/>
              <a:gd name="adj2" fmla="val -57256"/>
              <a:gd name="adj3" fmla="val 16667"/>
            </a:avLst>
          </a:prstGeom>
          <a:solidFill>
            <a:srgbClr val="CCFFFF"/>
          </a:solidFill>
          <a:ln w="9525">
            <a:solidFill>
              <a:schemeClr val="tx1"/>
            </a:solidFill>
            <a:miter lim="800000"/>
            <a:headEnd/>
            <a:tailEnd/>
          </a:ln>
          <a:effectLst/>
        </p:spPr>
        <p:txBody>
          <a:bodyPr/>
          <a:lstStyle/>
          <a:p>
            <a:r>
              <a:rPr lang="en-US" altLang="zh-CN" sz="2400" b="1" dirty="0">
                <a:latin typeface="+mn-ea"/>
              </a:rPr>
              <a:t>“</a:t>
            </a:r>
            <a:r>
              <a:rPr lang="zh-CN" altLang="en-US" sz="2400" b="1" dirty="0">
                <a:latin typeface="+mn-ea"/>
              </a:rPr>
              <a:t>许多报道，因抓我们这些人的举动，而将红军称为‘匪徒’或‘强盗’。实际上，红军的领导人是坚信共产主义和马克思列宁主义的信徒，并在实践着其原理。”</a:t>
            </a:r>
          </a:p>
          <a:p>
            <a:r>
              <a:rPr lang="zh-CN" altLang="en-US" sz="2400" b="1" dirty="0">
                <a:latin typeface="+mn-ea"/>
              </a:rPr>
              <a:t>               </a:t>
            </a:r>
            <a:r>
              <a:rPr lang="en-US" altLang="zh-CN" sz="2400" b="1" dirty="0">
                <a:latin typeface="+mn-ea"/>
              </a:rPr>
              <a:t>——</a:t>
            </a:r>
            <a:r>
              <a:rPr lang="zh-CN" altLang="en-US" sz="2400" b="1" dirty="0">
                <a:latin typeface="+mn-ea"/>
              </a:rPr>
              <a:t>勃沙特</a:t>
            </a:r>
            <a:r>
              <a:rPr lang="en-US" altLang="zh-CN" sz="2400" b="1" dirty="0">
                <a:latin typeface="+mn-ea"/>
              </a:rPr>
              <a:t>《</a:t>
            </a:r>
            <a:r>
              <a:rPr lang="zh-CN" altLang="en-US" sz="2400" b="1" dirty="0">
                <a:latin typeface="+mn-ea"/>
              </a:rPr>
              <a:t>神灵之手</a:t>
            </a:r>
            <a:r>
              <a:rPr lang="en-US" altLang="zh-CN" sz="2400" b="1" dirty="0">
                <a:latin typeface="+mn-ea"/>
              </a:rPr>
              <a:t>》</a:t>
            </a:r>
            <a:r>
              <a:rPr lang="zh-CN" altLang="en-US" sz="2400" b="1" dirty="0">
                <a:latin typeface="+mn-ea"/>
              </a:rPr>
              <a:t>自序</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7" name="内容占位符 586755" descr="红星照耀中国(图)"/>
          <p:cNvPicPr>
            <a:picLocks noGrp="1" noChangeAspect="1" noChangeArrowheads="1"/>
          </p:cNvPicPr>
          <p:nvPr>
            <p:ph sz="quarter" idx="1"/>
          </p:nvPr>
        </p:nvPicPr>
        <p:blipFill>
          <a:blip r:embed="rId2" cstate="print"/>
          <a:stretch>
            <a:fillRect/>
          </a:stretch>
        </p:blipFill>
        <p:spPr>
          <a:xfrm>
            <a:off x="251520" y="1772816"/>
            <a:ext cx="2036386" cy="2881679"/>
          </a:xfrm>
        </p:spPr>
      </p:pic>
      <p:pic>
        <p:nvPicPr>
          <p:cNvPr id="98306" name="内容占位符 586754" descr="外国人介绍长征最早的单行本(图)"/>
          <p:cNvPicPr>
            <a:picLocks noGrp="1" noChangeAspect="1" noChangeArrowheads="1"/>
          </p:cNvPicPr>
          <p:nvPr>
            <p:ph sz="quarter" idx="2"/>
          </p:nvPr>
        </p:nvPicPr>
        <p:blipFill>
          <a:blip r:embed="rId3" cstate="print"/>
          <a:srcRect/>
          <a:stretch>
            <a:fillRect/>
          </a:stretch>
        </p:blipFill>
        <p:spPr>
          <a:xfrm>
            <a:off x="2339752" y="692696"/>
            <a:ext cx="2285069" cy="3096369"/>
          </a:xfrm>
        </p:spPr>
      </p:pic>
      <p:sp>
        <p:nvSpPr>
          <p:cNvPr id="98305" name="文本占位符 586753"/>
          <p:cNvSpPr>
            <a:spLocks noGrp="1" noChangeArrowheads="1"/>
          </p:cNvSpPr>
          <p:nvPr>
            <p:ph type="body" sz="half" idx="3"/>
          </p:nvPr>
        </p:nvSpPr>
        <p:spPr>
          <a:xfrm>
            <a:off x="251520" y="4725144"/>
            <a:ext cx="4454202" cy="387350"/>
          </a:xfrm>
        </p:spPr>
        <p:txBody>
          <a:bodyPr>
            <a:normAutofit fontScale="70000" lnSpcReduction="20000"/>
          </a:bodyPr>
          <a:lstStyle/>
          <a:p>
            <a:pPr algn="ctr">
              <a:buFont typeface="Wingdings" pitchFamily="2" charset="2"/>
              <a:buNone/>
            </a:pPr>
            <a:r>
              <a:rPr lang="zh-CN" altLang="en-US" sz="1700" b="1" dirty="0" smtClean="0"/>
              <a:t>右书乃左书的译本，</a:t>
            </a:r>
            <a:r>
              <a:rPr lang="en-US" altLang="zh-CN" sz="1700" b="1" dirty="0" smtClean="0"/>
              <a:t>1938</a:t>
            </a:r>
            <a:r>
              <a:rPr lang="zh-CN" altLang="en-US" sz="1700" b="1" dirty="0" smtClean="0"/>
              <a:t>年</a:t>
            </a:r>
            <a:r>
              <a:rPr lang="en-US" altLang="zh-CN" sz="1700" b="1" dirty="0" smtClean="0"/>
              <a:t>1</a:t>
            </a:r>
            <a:r>
              <a:rPr lang="zh-CN" altLang="en-US" sz="1700" b="1" dirty="0" smtClean="0"/>
              <a:t>月</a:t>
            </a:r>
            <a:r>
              <a:rPr lang="en-US" altLang="zh-CN" sz="1700" b="1" dirty="0" smtClean="0"/>
              <a:t>1</a:t>
            </a:r>
            <a:r>
              <a:rPr lang="zh-CN" altLang="en-US" sz="1700" b="1" dirty="0" smtClean="0"/>
              <a:t>日由黎明书局出版，汪衡译。</a:t>
            </a:r>
          </a:p>
        </p:txBody>
      </p:sp>
      <p:pic>
        <p:nvPicPr>
          <p:cNvPr id="6" name="Picture 7" descr="9458469810666086456_11n"/>
          <p:cNvPicPr>
            <a:picLocks noChangeAspect="1" noChangeArrowheads="1"/>
          </p:cNvPicPr>
          <p:nvPr/>
        </p:nvPicPr>
        <p:blipFill>
          <a:blip r:embed="rId4" cstate="print"/>
          <a:srcRect/>
          <a:stretch>
            <a:fillRect/>
          </a:stretch>
        </p:blipFill>
        <p:spPr bwMode="auto">
          <a:xfrm>
            <a:off x="4499992" y="2708920"/>
            <a:ext cx="2494870" cy="3467869"/>
          </a:xfrm>
          <a:prstGeom prst="rect">
            <a:avLst/>
          </a:prstGeom>
          <a:noFill/>
        </p:spPr>
      </p:pic>
      <p:grpSp>
        <p:nvGrpSpPr>
          <p:cNvPr id="8" name="组合 7"/>
          <p:cNvGrpSpPr/>
          <p:nvPr/>
        </p:nvGrpSpPr>
        <p:grpSpPr>
          <a:xfrm>
            <a:off x="6804248" y="404664"/>
            <a:ext cx="2120900" cy="3085311"/>
            <a:chOff x="6804248" y="404664"/>
            <a:chExt cx="2120900" cy="3085311"/>
          </a:xfrm>
        </p:grpSpPr>
        <p:pic>
          <p:nvPicPr>
            <p:cNvPr id="5" name="Picture 9" descr="5243fbf2b2119313324e293565380cd791238d22"/>
            <p:cNvPicPr>
              <a:picLocks noChangeAspect="1" noChangeArrowheads="1"/>
            </p:cNvPicPr>
            <p:nvPr/>
          </p:nvPicPr>
          <p:blipFill>
            <a:blip r:embed="rId5" cstate="print"/>
            <a:srcRect/>
            <a:stretch>
              <a:fillRect/>
            </a:stretch>
          </p:blipFill>
          <p:spPr bwMode="auto">
            <a:xfrm>
              <a:off x="6804248" y="404664"/>
              <a:ext cx="2120900" cy="2770188"/>
            </a:xfrm>
            <a:prstGeom prst="rect">
              <a:avLst/>
            </a:prstGeom>
            <a:noFill/>
          </p:spPr>
        </p:pic>
        <p:sp>
          <p:nvSpPr>
            <p:cNvPr id="7" name="Rectangle 11"/>
            <p:cNvSpPr>
              <a:spLocks noChangeArrowheads="1"/>
            </p:cNvSpPr>
            <p:nvPr/>
          </p:nvSpPr>
          <p:spPr bwMode="auto">
            <a:xfrm>
              <a:off x="6948264" y="3212976"/>
              <a:ext cx="1944216" cy="276999"/>
            </a:xfrm>
            <a:prstGeom prst="rect">
              <a:avLst/>
            </a:prstGeom>
            <a:noFill/>
            <a:ln w="9525">
              <a:noFill/>
              <a:miter lim="800000"/>
              <a:headEnd/>
              <a:tailEnd/>
            </a:ln>
            <a:effectLst/>
          </p:spPr>
          <p:txBody>
            <a:bodyPr wrap="square" anchor="ctr">
              <a:spAutoFit/>
            </a:bodyPr>
            <a:lstStyle/>
            <a:p>
              <a:r>
                <a:rPr lang="zh-CN" altLang="en-US" sz="1200" b="1" dirty="0"/>
                <a:t>索尔兹伯里（</a:t>
              </a:r>
              <a:r>
                <a:rPr lang="en-US" altLang="zh-CN" sz="1200" b="1" dirty="0"/>
                <a:t>1908--1993</a:t>
              </a:r>
              <a:r>
                <a:rPr lang="zh-CN" altLang="en-US" sz="1200" b="1" dirty="0"/>
                <a:t>）</a:t>
              </a: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标题 643073"/>
          <p:cNvSpPr>
            <a:spLocks noGrp="1" noChangeArrowheads="1"/>
          </p:cNvSpPr>
          <p:nvPr>
            <p:ph type="title"/>
          </p:nvPr>
        </p:nvSpPr>
        <p:spPr>
          <a:xfrm>
            <a:off x="1331639" y="404813"/>
            <a:ext cx="7366273" cy="5329237"/>
          </a:xfrm>
          <a:solidFill>
            <a:srgbClr val="FFFFFF"/>
          </a:solidFill>
        </p:spPr>
        <p:txBody>
          <a:bodyPr>
            <a:normAutofit fontScale="90000"/>
          </a:bodyPr>
          <a:lstStyle/>
          <a:p>
            <a:r>
              <a:rPr lang="zh-CN" altLang="en-US" sz="2400" b="1" dirty="0" smtClean="0">
                <a:latin typeface="+mn-ea"/>
                <a:ea typeface="+mn-ea"/>
              </a:rPr>
              <a:t>黑夜沉沉，朦胧的黎明前时分，</a:t>
            </a:r>
            <a:br>
              <a:rPr lang="zh-CN" altLang="en-US" sz="2400" b="1" dirty="0" smtClean="0">
                <a:latin typeface="+mn-ea"/>
                <a:ea typeface="+mn-ea"/>
              </a:rPr>
            </a:br>
            <a:r>
              <a:rPr lang="zh-CN" altLang="en-US" sz="2400" b="1" dirty="0" smtClean="0">
                <a:latin typeface="+mn-ea"/>
                <a:ea typeface="+mn-ea"/>
              </a:rPr>
              <a:t>遥望辽阔而古老的亚细亚莽原上，</a:t>
            </a:r>
            <a:br>
              <a:rPr lang="zh-CN" altLang="en-US" sz="2400" b="1" dirty="0" smtClean="0">
                <a:latin typeface="+mn-ea"/>
                <a:ea typeface="+mn-ea"/>
              </a:rPr>
            </a:br>
            <a:r>
              <a:rPr lang="zh-CN" altLang="en-US" sz="2400" b="1" dirty="0" smtClean="0">
                <a:latin typeface="+mn-ea"/>
                <a:ea typeface="+mn-ea"/>
              </a:rPr>
              <a:t>一条觉醒的金光四射的巨龙在跃动、跃动，</a:t>
            </a:r>
            <a:br>
              <a:rPr lang="zh-CN" altLang="en-US" sz="2400" b="1" dirty="0" smtClean="0">
                <a:latin typeface="+mn-ea"/>
                <a:ea typeface="+mn-ea"/>
              </a:rPr>
            </a:br>
            <a:r>
              <a:rPr lang="zh-CN" altLang="en-US" sz="2400" b="1" dirty="0" smtClean="0">
                <a:latin typeface="+mn-ea"/>
                <a:ea typeface="+mn-ea"/>
              </a:rPr>
              <a:t>这就是那条威力与希望化身的神龙！</a:t>
            </a:r>
            <a:br>
              <a:rPr lang="zh-CN" altLang="en-US" sz="2400" b="1" dirty="0" smtClean="0">
                <a:latin typeface="+mn-ea"/>
                <a:ea typeface="+mn-ea"/>
              </a:rPr>
            </a:br>
            <a:r>
              <a:rPr lang="zh-CN" altLang="en-US" sz="2400" b="1" dirty="0" smtClean="0">
                <a:latin typeface="+mn-ea"/>
                <a:ea typeface="+mn-ea"/>
              </a:rPr>
              <a:t>他们是些善良的，志气高、理想远大的人，</a:t>
            </a:r>
            <a:br>
              <a:rPr lang="zh-CN" altLang="en-US" sz="2400" b="1" dirty="0" smtClean="0">
                <a:latin typeface="+mn-ea"/>
                <a:ea typeface="+mn-ea"/>
              </a:rPr>
            </a:br>
            <a:r>
              <a:rPr lang="zh-CN" altLang="en-US" sz="2400" b="1" dirty="0" smtClean="0">
                <a:latin typeface="+mn-ea"/>
                <a:ea typeface="+mn-ea"/>
              </a:rPr>
              <a:t>交不起租税走头无路的农家子弟，</a:t>
            </a:r>
            <a:br>
              <a:rPr lang="zh-CN" altLang="en-US" sz="2400" b="1" dirty="0" smtClean="0">
                <a:latin typeface="+mn-ea"/>
                <a:ea typeface="+mn-ea"/>
              </a:rPr>
            </a:br>
            <a:r>
              <a:rPr lang="zh-CN" altLang="en-US" sz="2400" b="1" dirty="0" smtClean="0">
                <a:latin typeface="+mn-ea"/>
                <a:ea typeface="+mn-ea"/>
              </a:rPr>
              <a:t>逃自死亡线上的学徒、铁路工、烧瓷工，</a:t>
            </a:r>
            <a:br>
              <a:rPr lang="zh-CN" altLang="en-US" sz="2400" b="1" dirty="0" smtClean="0">
                <a:latin typeface="+mn-ea"/>
                <a:ea typeface="+mn-ea"/>
              </a:rPr>
            </a:br>
            <a:r>
              <a:rPr lang="zh-CN" altLang="en-US" sz="2400" b="1" dirty="0" smtClean="0">
                <a:latin typeface="+mn-ea"/>
                <a:ea typeface="+mn-ea"/>
              </a:rPr>
              <a:t>飞出牢笼的鸟儿</a:t>
            </a:r>
            <a:r>
              <a:rPr lang="en-US" altLang="zh-CN" sz="2400" b="1" dirty="0" smtClean="0">
                <a:latin typeface="+mn-ea"/>
                <a:ea typeface="+mn-ea"/>
              </a:rPr>
              <a:t>——</a:t>
            </a:r>
            <a:r>
              <a:rPr lang="zh-CN" altLang="en-US" sz="2400" b="1" dirty="0" smtClean="0">
                <a:latin typeface="+mn-ea"/>
                <a:ea typeface="+mn-ea"/>
              </a:rPr>
              <a:t>丫鬟、童养媳，</a:t>
            </a:r>
            <a:br>
              <a:rPr lang="zh-CN" altLang="en-US" sz="2400" b="1" dirty="0" smtClean="0">
                <a:latin typeface="+mn-ea"/>
                <a:ea typeface="+mn-ea"/>
              </a:rPr>
            </a:br>
            <a:r>
              <a:rPr lang="zh-CN" altLang="en-US" sz="2400" b="1" dirty="0" smtClean="0">
                <a:latin typeface="+mn-ea"/>
                <a:ea typeface="+mn-ea"/>
              </a:rPr>
              <a:t>有教养的将军，带枪的学者、诗人</a:t>
            </a:r>
            <a:r>
              <a:rPr lang="en-US" altLang="zh-CN" sz="2400" b="1" dirty="0" smtClean="0">
                <a:latin typeface="+mn-ea"/>
                <a:ea typeface="+mn-ea"/>
              </a:rPr>
              <a:t>……</a:t>
            </a:r>
            <a:br>
              <a:rPr lang="en-US" altLang="zh-CN" sz="2400" b="1" dirty="0" smtClean="0">
                <a:latin typeface="+mn-ea"/>
                <a:ea typeface="+mn-ea"/>
              </a:rPr>
            </a:br>
            <a:r>
              <a:rPr lang="zh-CN" altLang="en-US" sz="2400" b="1" dirty="0" smtClean="0">
                <a:latin typeface="+mn-ea"/>
                <a:ea typeface="+mn-ea"/>
              </a:rPr>
              <a:t>就这样汇成一支浩荡的中国铁流，</a:t>
            </a:r>
            <a:br>
              <a:rPr lang="zh-CN" altLang="en-US" sz="2400" b="1" dirty="0" smtClean="0">
                <a:latin typeface="+mn-ea"/>
                <a:ea typeface="+mn-ea"/>
              </a:rPr>
            </a:br>
            <a:r>
              <a:rPr lang="zh-CN" altLang="en-US" sz="2400" b="1" dirty="0" smtClean="0">
                <a:latin typeface="+mn-ea"/>
                <a:ea typeface="+mn-ea"/>
              </a:rPr>
              <a:t>就这样一双草鞋一杆土枪，</a:t>
            </a:r>
            <a:br>
              <a:rPr lang="zh-CN" altLang="en-US" sz="2400" b="1" dirty="0" smtClean="0">
                <a:latin typeface="+mn-ea"/>
                <a:ea typeface="+mn-ea"/>
              </a:rPr>
            </a:br>
            <a:r>
              <a:rPr lang="zh-CN" altLang="en-US" sz="2400" b="1" dirty="0" smtClean="0">
                <a:latin typeface="+mn-ea"/>
                <a:ea typeface="+mn-ea"/>
              </a:rPr>
              <a:t>踏上梦想的征程！</a:t>
            </a:r>
            <a:br>
              <a:rPr lang="zh-CN" altLang="en-US" sz="2400" b="1" dirty="0" smtClean="0">
                <a:latin typeface="+mn-ea"/>
                <a:ea typeface="+mn-ea"/>
              </a:rPr>
            </a:br>
            <a:r>
              <a:rPr lang="zh-CN" altLang="en-US" sz="2400" b="1" dirty="0" smtClean="0">
                <a:latin typeface="+mn-ea"/>
                <a:ea typeface="+mn-ea"/>
              </a:rPr>
              <a:t/>
            </a:r>
            <a:br>
              <a:rPr lang="zh-CN" altLang="en-US" sz="2400" b="1" dirty="0" smtClean="0">
                <a:latin typeface="+mn-ea"/>
                <a:ea typeface="+mn-ea"/>
              </a:rPr>
            </a:br>
            <a:r>
              <a:rPr lang="zh-CN" altLang="en-US" sz="2400" b="1" dirty="0" smtClean="0">
                <a:latin typeface="+mn-ea"/>
                <a:ea typeface="+mn-ea"/>
              </a:rPr>
              <a:t>                          </a:t>
            </a:r>
            <a:r>
              <a:rPr lang="en-US" altLang="zh-CN" sz="2400" b="1" dirty="0" smtClean="0">
                <a:latin typeface="+mn-ea"/>
                <a:ea typeface="+mn-ea"/>
              </a:rPr>
              <a:t>——  [</a:t>
            </a:r>
            <a:r>
              <a:rPr lang="zh-CN" altLang="en-US" sz="2400" b="1" dirty="0" smtClean="0">
                <a:latin typeface="+mn-ea"/>
                <a:ea typeface="+mn-ea"/>
              </a:rPr>
              <a:t>意大利</a:t>
            </a:r>
            <a:r>
              <a:rPr lang="en-US" altLang="zh-CN" sz="2400" b="1" dirty="0" smtClean="0">
                <a:latin typeface="华文行楷" pitchFamily="2" charset="-122"/>
                <a:ea typeface="华文行楷" pitchFamily="2" charset="-122"/>
              </a:rPr>
              <a:t>]</a:t>
            </a:r>
            <a:r>
              <a:rPr lang="zh-CN" altLang="en-US" sz="2400" b="1" dirty="0" smtClean="0">
                <a:latin typeface="华文行楷" pitchFamily="2" charset="-122"/>
                <a:ea typeface="华文行楷" pitchFamily="2" charset="-122"/>
              </a:rPr>
              <a:t>瓜格里尼</a:t>
            </a:r>
            <a:r>
              <a:rPr lang="zh-CN" altLang="en-US" sz="3200" dirty="0" smtClean="0">
                <a:ea typeface="楷体_GB2312"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643074"/>
                                        </p:tgtEl>
                                        <p:attrNameLst>
                                          <p:attrName>style.visibility</p:attrName>
                                        </p:attrNameLst>
                                      </p:cBhvr>
                                      <p:to>
                                        <p:strVal val="visible"/>
                                      </p:to>
                                    </p:set>
                                    <p:anim calcmode="lin" valueType="num">
                                      <p:cBhvr additive="base">
                                        <p:cTn id="7" dur="5000" fill="hold"/>
                                        <p:tgtEl>
                                          <p:spTgt spid="643074"/>
                                        </p:tgtEl>
                                        <p:attrNameLst>
                                          <p:attrName>ppt_x</p:attrName>
                                        </p:attrNameLst>
                                      </p:cBhvr>
                                      <p:tavLst>
                                        <p:tav tm="0">
                                          <p:val>
                                            <p:strVal val="#ppt_x"/>
                                          </p:val>
                                        </p:tav>
                                        <p:tav tm="100000">
                                          <p:val>
                                            <p:strVal val="#ppt_x"/>
                                          </p:val>
                                        </p:tav>
                                      </p:tavLst>
                                    </p:anim>
                                    <p:anim calcmode="lin" valueType="num">
                                      <p:cBhvr additive="base">
                                        <p:cTn id="8" dur="5000" fill="hold"/>
                                        <p:tgtEl>
                                          <p:spTgt spid="64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5" name="标题 624644"/>
          <p:cNvSpPr>
            <a:spLocks noGrp="1"/>
          </p:cNvSpPr>
          <p:nvPr>
            <p:ph type="title"/>
          </p:nvPr>
        </p:nvSpPr>
        <p:spPr>
          <a:xfrm>
            <a:off x="395536" y="274638"/>
            <a:ext cx="8538152" cy="1143000"/>
          </a:xfrm>
        </p:spPr>
        <p:txBody>
          <a:bodyPr>
            <a:noAutofit/>
          </a:bodyPr>
          <a:lstStyle/>
          <a:p>
            <a:r>
              <a:rPr lang="zh-CN" altLang="en-US" sz="4000" b="1" noProof="1">
                <a:effectLst/>
              </a:rPr>
              <a:t>（三）总结历史经验，迎接全国性的抗日战争</a:t>
            </a:r>
          </a:p>
        </p:txBody>
      </p:sp>
      <p:sp>
        <p:nvSpPr>
          <p:cNvPr id="624646" name="文本框 624645"/>
          <p:cNvSpPr txBox="1">
            <a:spLocks noChangeArrowheads="1"/>
          </p:cNvSpPr>
          <p:nvPr/>
        </p:nvSpPr>
        <p:spPr bwMode="auto">
          <a:xfrm>
            <a:off x="467544" y="1916832"/>
            <a:ext cx="2736304" cy="3785652"/>
          </a:xfrm>
          <a:prstGeom prst="rect">
            <a:avLst/>
          </a:prstGeom>
          <a:solidFill>
            <a:srgbClr val="FFFFFF"/>
          </a:solidFill>
          <a:ln w="9525">
            <a:noFill/>
            <a:miter lim="800000"/>
            <a:headEnd/>
            <a:tailEnd/>
          </a:ln>
        </p:spPr>
        <p:txBody>
          <a:bodyPr wrap="square">
            <a:spAutoFit/>
          </a:bodyPr>
          <a:lstStyle/>
          <a:p>
            <a:pPr>
              <a:spcBef>
                <a:spcPct val="50000"/>
              </a:spcBef>
              <a:buFont typeface="Wingdings" pitchFamily="2" charset="2"/>
              <a:buNone/>
            </a:pP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1935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毛泽东作了</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论反对日本帝国主义的策略</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的报告</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阐明党的抗日民族统一战线的新政策</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批判了党内的关门主义和对于革命的急性病</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系统地解决了党的政治路线的问题。</a:t>
            </a:r>
          </a:p>
        </p:txBody>
      </p:sp>
      <p:grpSp>
        <p:nvGrpSpPr>
          <p:cNvPr id="2" name="组合 624646"/>
          <p:cNvGrpSpPr>
            <a:grpSpLocks/>
          </p:cNvGrpSpPr>
          <p:nvPr/>
        </p:nvGrpSpPr>
        <p:grpSpPr bwMode="auto">
          <a:xfrm>
            <a:off x="3491880" y="2492896"/>
            <a:ext cx="2952626" cy="3490451"/>
            <a:chOff x="930" y="1797"/>
            <a:chExt cx="3855" cy="1774"/>
          </a:xfrm>
        </p:grpSpPr>
        <p:pic>
          <p:nvPicPr>
            <p:cNvPr id="100356" name="图片 624647" descr="20060915065117_1505516706_m"/>
            <p:cNvPicPr>
              <a:picLocks noChangeAspect="1" noChangeArrowheads="1"/>
            </p:cNvPicPr>
            <p:nvPr/>
          </p:nvPicPr>
          <p:blipFill>
            <a:blip r:embed="rId2" cstate="print"/>
            <a:srcRect/>
            <a:stretch>
              <a:fillRect/>
            </a:stretch>
          </p:blipFill>
          <p:spPr bwMode="auto">
            <a:xfrm>
              <a:off x="930" y="1797"/>
              <a:ext cx="3855" cy="1633"/>
            </a:xfrm>
            <a:prstGeom prst="rect">
              <a:avLst/>
            </a:prstGeom>
            <a:noFill/>
            <a:ln w="9525">
              <a:noFill/>
              <a:miter lim="800000"/>
              <a:headEnd/>
              <a:tailEnd/>
            </a:ln>
          </p:spPr>
        </p:pic>
        <p:sp>
          <p:nvSpPr>
            <p:cNvPr id="100357" name="矩形 624648"/>
            <p:cNvSpPr>
              <a:spLocks noChangeArrowheads="1"/>
            </p:cNvSpPr>
            <p:nvPr/>
          </p:nvSpPr>
          <p:spPr bwMode="auto">
            <a:xfrm>
              <a:off x="1345" y="3430"/>
              <a:ext cx="3252" cy="141"/>
            </a:xfrm>
            <a:prstGeom prst="rect">
              <a:avLst/>
            </a:prstGeom>
            <a:noFill/>
            <a:ln w="9525">
              <a:noFill/>
              <a:miter lim="800000"/>
              <a:headEnd/>
              <a:tailEnd/>
            </a:ln>
          </p:spPr>
          <p:txBody>
            <a:bodyPr wrap="square">
              <a:spAutoFit/>
            </a:bodyPr>
            <a:lstStyle/>
            <a:p>
              <a:pPr algn="ctr" eaLnBrk="0" hangingPunct="0">
                <a:spcBef>
                  <a:spcPct val="50000"/>
                </a:spcBef>
              </a:pPr>
              <a:r>
                <a:rPr lang="zh-CN" altLang="en-US" sz="1200" b="1" dirty="0">
                  <a:solidFill>
                    <a:schemeClr val="tx2"/>
                  </a:solidFill>
                  <a:latin typeface="华文新魏" pitchFamily="2" charset="-122"/>
                  <a:ea typeface="华文新魏" pitchFamily="2" charset="-122"/>
                </a:rPr>
                <a:t>毛泽东在党的活动分子会议上讲话</a:t>
              </a:r>
            </a:p>
          </p:txBody>
        </p:sp>
      </p:grpSp>
      <p:pic>
        <p:nvPicPr>
          <p:cNvPr id="100358" name="图片 624650" descr="论反对日本帝国主义的策略"/>
          <p:cNvPicPr>
            <a:picLocks noChangeAspect="1" noChangeArrowheads="1"/>
          </p:cNvPicPr>
          <p:nvPr/>
        </p:nvPicPr>
        <p:blipFill>
          <a:blip r:embed="rId3" cstate="print"/>
          <a:srcRect/>
          <a:stretch>
            <a:fillRect/>
          </a:stretch>
        </p:blipFill>
        <p:spPr bwMode="auto">
          <a:xfrm>
            <a:off x="6300192" y="1052736"/>
            <a:ext cx="2519239" cy="318304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24646"/>
                                        </p:tgtEl>
                                        <p:attrNameLst>
                                          <p:attrName>style.visibility</p:attrName>
                                        </p:attrNameLst>
                                      </p:cBhvr>
                                      <p:to>
                                        <p:strVal val="visible"/>
                                      </p:to>
                                    </p:set>
                                    <p:animEffect transition="in" filter="slide(fromLeft)">
                                      <p:cBhvr>
                                        <p:cTn id="7" dur="500"/>
                                        <p:tgtEl>
                                          <p:spTgt spid="62464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303113"/>
          <p:cNvSpPr>
            <a:spLocks noChangeArrowheads="1"/>
          </p:cNvSpPr>
          <p:nvPr/>
        </p:nvSpPr>
        <p:spPr bwMode="auto">
          <a:xfrm>
            <a:off x="323528" y="260350"/>
            <a:ext cx="8301360" cy="1223963"/>
          </a:xfrm>
          <a:prstGeom prst="rect">
            <a:avLst/>
          </a:prstGeom>
          <a:noFill/>
          <a:ln w="9525">
            <a:noFill/>
            <a:miter lim="800000"/>
            <a:headEnd/>
            <a:tailEnd/>
          </a:ln>
        </p:spPr>
        <p:txBody>
          <a:bodyPr/>
          <a:lstStyle/>
          <a:p>
            <a:pPr>
              <a:spcBef>
                <a:spcPct val="0"/>
              </a:spcBef>
            </a:pPr>
            <a:r>
              <a:rPr lang="en-US" altLang="zh-CN" sz="4000" b="1" dirty="0">
                <a:latin typeface="华文新魏" pitchFamily="2" charset="-122"/>
                <a:ea typeface="华文新魏" pitchFamily="2" charset="-122"/>
              </a:rPr>
              <a:t>4</a:t>
            </a:r>
            <a:r>
              <a:rPr lang="zh-CN" altLang="en-US" sz="4000" b="1" dirty="0">
                <a:latin typeface="华文新魏" pitchFamily="2" charset="-122"/>
                <a:ea typeface="华文新魏" pitchFamily="2" charset="-122"/>
              </a:rPr>
              <a:t>、国民党政府一党专政的军事独裁统治</a:t>
            </a:r>
          </a:p>
        </p:txBody>
      </p:sp>
      <p:grpSp>
        <p:nvGrpSpPr>
          <p:cNvPr id="7" name="组合 6"/>
          <p:cNvGrpSpPr/>
          <p:nvPr/>
        </p:nvGrpSpPr>
        <p:grpSpPr>
          <a:xfrm>
            <a:off x="4788024" y="3933056"/>
            <a:ext cx="4104456" cy="2743200"/>
            <a:chOff x="4788024" y="3933056"/>
            <a:chExt cx="4104456" cy="2743200"/>
          </a:xfrm>
        </p:grpSpPr>
        <p:pic>
          <p:nvPicPr>
            <p:cNvPr id="22531" name="图片 303115" descr="（图）徐恩曾">
              <a:hlinkClick r:id="rId2"/>
            </p:cNvPr>
            <p:cNvPicPr>
              <a:picLocks noChangeAspect="1" noChangeArrowheads="1"/>
            </p:cNvPicPr>
            <p:nvPr/>
          </p:nvPicPr>
          <p:blipFill>
            <a:blip r:embed="rId3" cstate="print"/>
            <a:srcRect/>
            <a:stretch>
              <a:fillRect/>
            </a:stretch>
          </p:blipFill>
          <p:spPr bwMode="auto">
            <a:xfrm>
              <a:off x="6444208" y="3933056"/>
              <a:ext cx="2448272" cy="2743200"/>
            </a:xfrm>
            <a:prstGeom prst="rect">
              <a:avLst/>
            </a:prstGeom>
            <a:noFill/>
            <a:ln w="9525">
              <a:noFill/>
              <a:miter lim="800000"/>
              <a:headEnd/>
              <a:tailEnd/>
            </a:ln>
          </p:spPr>
        </p:pic>
        <p:sp>
          <p:nvSpPr>
            <p:cNvPr id="22532" name="矩形 303116"/>
            <p:cNvSpPr>
              <a:spLocks noChangeArrowheads="1"/>
            </p:cNvSpPr>
            <p:nvPr/>
          </p:nvSpPr>
          <p:spPr bwMode="auto">
            <a:xfrm>
              <a:off x="4788024" y="6165304"/>
              <a:ext cx="1656184" cy="276999"/>
            </a:xfrm>
            <a:prstGeom prst="rect">
              <a:avLst/>
            </a:prstGeom>
            <a:noFill/>
            <a:ln w="9525">
              <a:noFill/>
              <a:miter lim="800000"/>
              <a:headEnd/>
              <a:tailEnd/>
            </a:ln>
          </p:spPr>
          <p:txBody>
            <a:bodyPr wrap="square" anchor="ctr">
              <a:spAutoFit/>
            </a:bodyPr>
            <a:lstStyle/>
            <a:p>
              <a:pPr>
                <a:spcBef>
                  <a:spcPct val="0"/>
                </a:spcBef>
              </a:pPr>
              <a:r>
                <a:rPr lang="zh-CN" altLang="en-US" sz="1200" b="1" dirty="0">
                  <a:latin typeface="+mn-ea"/>
                </a:rPr>
                <a:t>徐恩曾（</a:t>
              </a:r>
              <a:r>
                <a:rPr lang="en-US" altLang="zh-CN" sz="1200" b="1" dirty="0">
                  <a:latin typeface="+mn-ea"/>
                </a:rPr>
                <a:t>1896--1985</a:t>
              </a:r>
              <a:r>
                <a:rPr lang="zh-CN" altLang="en-US" sz="1200" b="1" dirty="0">
                  <a:latin typeface="+mn-ea"/>
                </a:rPr>
                <a:t>）</a:t>
              </a:r>
            </a:p>
          </p:txBody>
        </p:sp>
      </p:grpSp>
      <p:sp>
        <p:nvSpPr>
          <p:cNvPr id="22533" name="矩形 303119"/>
          <p:cNvSpPr>
            <a:spLocks noChangeArrowheads="1"/>
          </p:cNvSpPr>
          <p:nvPr/>
        </p:nvSpPr>
        <p:spPr bwMode="auto">
          <a:xfrm>
            <a:off x="467544" y="1988840"/>
            <a:ext cx="3816747" cy="3887787"/>
          </a:xfrm>
          <a:prstGeom prst="rect">
            <a:avLst/>
          </a:prstGeom>
          <a:solidFill>
            <a:schemeClr val="bg1"/>
          </a:solidFill>
          <a:ln w="9525">
            <a:noFill/>
            <a:miter lim="800000"/>
            <a:headEnd/>
            <a:tailEnd/>
          </a:ln>
        </p:spPr>
        <p:txBody>
          <a:bodyPr/>
          <a:lstStyle/>
          <a:p>
            <a:pPr indent="-342900">
              <a:lnSpc>
                <a:spcPct val="90000"/>
              </a:lnSpc>
              <a:spcBef>
                <a:spcPct val="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）建立庞大的军队（</a:t>
            </a:r>
            <a:r>
              <a:rPr lang="en-US" altLang="zh-CN" sz="2800" b="1" dirty="0">
                <a:latin typeface="华文新魏" pitchFamily="2" charset="-122"/>
                <a:ea typeface="华文新魏" pitchFamily="2" charset="-122"/>
              </a:rPr>
              <a:t>200</a:t>
            </a:r>
            <a:r>
              <a:rPr lang="zh-CN" altLang="en-US" sz="2800" b="1" dirty="0">
                <a:latin typeface="华文新魏" pitchFamily="2" charset="-122"/>
                <a:ea typeface="华文新魏" pitchFamily="2" charset="-122"/>
              </a:rPr>
              <a:t>万）；</a:t>
            </a:r>
          </a:p>
          <a:p>
            <a:pPr indent="-342900">
              <a:lnSpc>
                <a:spcPct val="90000"/>
              </a:lnSpc>
              <a:spcBef>
                <a:spcPct val="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2</a:t>
            </a:r>
            <a:r>
              <a:rPr lang="zh-CN" altLang="en-US" sz="2800" b="1" dirty="0">
                <a:latin typeface="华文新魏" pitchFamily="2" charset="-122"/>
                <a:ea typeface="华文新魏" pitchFamily="2" charset="-122"/>
              </a:rPr>
              <a:t>）建立庞大的全国性特务系统（中统、军统）；</a:t>
            </a:r>
          </a:p>
          <a:p>
            <a:pPr indent="-342900">
              <a:lnSpc>
                <a:spcPct val="90000"/>
              </a:lnSpc>
              <a:spcBef>
                <a:spcPct val="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3</a:t>
            </a:r>
            <a:r>
              <a:rPr lang="zh-CN" altLang="en-US" sz="2800" b="1" dirty="0">
                <a:latin typeface="华文新魏" pitchFamily="2" charset="-122"/>
                <a:ea typeface="华文新魏" pitchFamily="2" charset="-122"/>
              </a:rPr>
              <a:t>）大力推行保甲制度；</a:t>
            </a:r>
          </a:p>
          <a:p>
            <a:pPr indent="-342900">
              <a:lnSpc>
                <a:spcPct val="90000"/>
              </a:lnSpc>
              <a:spcBef>
                <a:spcPct val="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4</a:t>
            </a:r>
            <a:r>
              <a:rPr lang="zh-CN" altLang="en-US" sz="2800" b="1" dirty="0">
                <a:latin typeface="华文新魏" pitchFamily="2" charset="-122"/>
                <a:ea typeface="华文新魏" pitchFamily="2" charset="-122"/>
              </a:rPr>
              <a:t>）厉行文化专制主义。 </a:t>
            </a:r>
          </a:p>
          <a:p>
            <a:pPr marL="342900" indent="-342900">
              <a:lnSpc>
                <a:spcPct val="90000"/>
              </a:lnSpc>
              <a:spcBef>
                <a:spcPct val="0"/>
              </a:spcBef>
              <a:buClr>
                <a:schemeClr val="accent1"/>
              </a:buClr>
              <a:buSzPct val="65000"/>
              <a:buFont typeface="Wingdings" pitchFamily="2" charset="2"/>
              <a:buChar char="n"/>
            </a:pPr>
            <a:endParaRPr lang="zh-CN" altLang="en-US" sz="3000" dirty="0"/>
          </a:p>
        </p:txBody>
      </p:sp>
      <p:pic>
        <p:nvPicPr>
          <p:cNvPr id="188418" name="Picture 2" descr="https://timgsa.baidu.com/timg?image&amp;quality=80&amp;size=b9999_10000&amp;sec=1525969961919&amp;di=b540cc0d71cfd42c900bcf03b6edbf7f&amp;imgtype=0&amp;src=http%3A%2F%2Fn.sinaimg.cn%2Fsinacn%2Fw600h446%2F20171231%2Fa2bf-fyqefvw6956861.jpg"/>
          <p:cNvPicPr>
            <a:picLocks noChangeAspect="1" noChangeArrowheads="1"/>
          </p:cNvPicPr>
          <p:nvPr/>
        </p:nvPicPr>
        <p:blipFill>
          <a:blip r:embed="rId4" cstate="print"/>
          <a:srcRect/>
          <a:stretch>
            <a:fillRect/>
          </a:stretch>
        </p:blipFill>
        <p:spPr bwMode="auto">
          <a:xfrm>
            <a:off x="5004048" y="980728"/>
            <a:ext cx="3960440" cy="2943928"/>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25667"/>
          <p:cNvGrpSpPr>
            <a:grpSpLocks/>
          </p:cNvGrpSpPr>
          <p:nvPr/>
        </p:nvGrpSpPr>
        <p:grpSpPr bwMode="auto">
          <a:xfrm>
            <a:off x="4140200" y="2565400"/>
            <a:ext cx="4608513" cy="3502025"/>
            <a:chOff x="839" y="1616"/>
            <a:chExt cx="4173" cy="2026"/>
          </a:xfrm>
        </p:grpSpPr>
        <p:pic>
          <p:nvPicPr>
            <p:cNvPr id="101378" name="图片 625668" descr="g003-s"/>
            <p:cNvPicPr>
              <a:picLocks noChangeAspect="1" noChangeArrowheads="1"/>
            </p:cNvPicPr>
            <p:nvPr/>
          </p:nvPicPr>
          <p:blipFill>
            <a:blip r:embed="rId2" cstate="print"/>
            <a:srcRect/>
            <a:stretch>
              <a:fillRect/>
            </a:stretch>
          </p:blipFill>
          <p:spPr bwMode="auto">
            <a:xfrm>
              <a:off x="839" y="1616"/>
              <a:ext cx="4173" cy="1859"/>
            </a:xfrm>
            <a:prstGeom prst="rect">
              <a:avLst/>
            </a:prstGeom>
            <a:noFill/>
            <a:ln w="9525">
              <a:noFill/>
              <a:miter lim="800000"/>
              <a:headEnd/>
              <a:tailEnd/>
            </a:ln>
          </p:spPr>
        </p:pic>
        <p:sp>
          <p:nvSpPr>
            <p:cNvPr id="101379" name="矩形 625669"/>
            <p:cNvSpPr>
              <a:spLocks noChangeArrowheads="1"/>
            </p:cNvSpPr>
            <p:nvPr/>
          </p:nvSpPr>
          <p:spPr bwMode="auto">
            <a:xfrm>
              <a:off x="1400" y="3430"/>
              <a:ext cx="2876" cy="212"/>
            </a:xfrm>
            <a:prstGeom prst="rect">
              <a:avLst/>
            </a:prstGeom>
            <a:noFill/>
            <a:ln w="9525">
              <a:noFill/>
              <a:miter lim="800000"/>
              <a:headEnd/>
              <a:tailEnd/>
            </a:ln>
          </p:spPr>
          <p:txBody>
            <a:bodyPr wrap="none">
              <a:spAutoFit/>
            </a:bodyPr>
            <a:lstStyle/>
            <a:p>
              <a:pPr algn="ctr" eaLnBrk="0" hangingPunct="0">
                <a:spcBef>
                  <a:spcPct val="50000"/>
                </a:spcBef>
              </a:pPr>
              <a:r>
                <a:rPr lang="zh-CN" altLang="en-US" b="1" dirty="0">
                  <a:latin typeface="华文新魏" pitchFamily="2" charset="-122"/>
                  <a:ea typeface="华文新魏" pitchFamily="2" charset="-122"/>
                </a:rPr>
                <a:t>毛泽东在陕北红军大学做演讲</a:t>
              </a:r>
            </a:p>
          </p:txBody>
        </p:sp>
      </p:grpSp>
      <p:sp>
        <p:nvSpPr>
          <p:cNvPr id="625671" name="标题 625670"/>
          <p:cNvSpPr>
            <a:spLocks noGrp="1" noChangeArrowheads="1"/>
          </p:cNvSpPr>
          <p:nvPr>
            <p:ph type="title"/>
          </p:nvPr>
        </p:nvSpPr>
        <p:spPr>
          <a:xfrm>
            <a:off x="395536" y="277813"/>
            <a:ext cx="8291264" cy="1782762"/>
          </a:xfrm>
          <a:solidFill>
            <a:srgbClr val="FFFFFF"/>
          </a:solidFill>
        </p:spPr>
        <p:txBody>
          <a:bodyPr>
            <a:normAutofit fontScale="90000"/>
          </a:bodyPr>
          <a:lstStyle/>
          <a:p>
            <a:pPr>
              <a:spcBef>
                <a:spcPct val="50000"/>
              </a:spcBef>
            </a:pPr>
            <a:r>
              <a:rPr lang="en-US" altLang="zh-CN" sz="3800" b="1" dirty="0" smtClean="0"/>
              <a:t>2</a:t>
            </a:r>
            <a:r>
              <a:rPr lang="zh-CN" altLang="en-US" sz="3800" b="1" dirty="0" smtClean="0"/>
              <a:t>、</a:t>
            </a:r>
            <a:r>
              <a:rPr lang="en-US" altLang="zh-CN" sz="3800" b="1" dirty="0" smtClean="0"/>
              <a:t>1936</a:t>
            </a:r>
            <a:r>
              <a:rPr lang="zh-CN" altLang="en-US" sz="3800" b="1" dirty="0" smtClean="0"/>
              <a:t>年</a:t>
            </a:r>
            <a:r>
              <a:rPr lang="en-US" altLang="zh-CN" sz="3800" b="1" dirty="0" smtClean="0"/>
              <a:t>12</a:t>
            </a:r>
            <a:r>
              <a:rPr lang="zh-CN" altLang="en-US" sz="3800" b="1" dirty="0" smtClean="0"/>
              <a:t>月，毛泽东写了</a:t>
            </a:r>
            <a:r>
              <a:rPr lang="en-US" altLang="zh-CN" sz="3800" b="1" dirty="0" smtClean="0"/>
              <a:t>《</a:t>
            </a:r>
            <a:r>
              <a:rPr lang="zh-CN" altLang="en-US" sz="3800" b="1" dirty="0" smtClean="0"/>
              <a:t>中国革命战争的战略问题</a:t>
            </a:r>
            <a:r>
              <a:rPr lang="en-US" altLang="zh-CN" sz="3800" b="1" dirty="0" smtClean="0"/>
              <a:t>》</a:t>
            </a:r>
            <a:r>
              <a:rPr lang="zh-CN" altLang="en-US" sz="3800" b="1" dirty="0" smtClean="0"/>
              <a:t>，并在陕北红军大学作演讲。</a:t>
            </a:r>
          </a:p>
        </p:txBody>
      </p:sp>
      <p:pic>
        <p:nvPicPr>
          <p:cNvPr id="101381" name="图片 625674" descr="0909-025"/>
          <p:cNvPicPr>
            <a:picLocks noChangeAspect="1" noChangeArrowheads="1"/>
          </p:cNvPicPr>
          <p:nvPr/>
        </p:nvPicPr>
        <p:blipFill>
          <a:blip r:embed="rId3" cstate="print"/>
          <a:srcRect/>
          <a:stretch>
            <a:fillRect/>
          </a:stretch>
        </p:blipFill>
        <p:spPr bwMode="auto">
          <a:xfrm>
            <a:off x="1042988" y="2349500"/>
            <a:ext cx="2540000" cy="3516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5671"/>
                                        </p:tgtEl>
                                        <p:attrNameLst>
                                          <p:attrName>style.visibility</p:attrName>
                                        </p:attrNameLst>
                                      </p:cBhvr>
                                      <p:to>
                                        <p:strVal val="visible"/>
                                      </p:to>
                                    </p:set>
                                    <p:animEffect transition="in" filter="slide(fromBottom)">
                                      <p:cBhvr>
                                        <p:cTn id="12" dur="500"/>
                                        <p:tgtEl>
                                          <p:spTgt spid="625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7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2" name="标题 626691"/>
          <p:cNvSpPr>
            <a:spLocks noGrp="1" noChangeArrowheads="1"/>
          </p:cNvSpPr>
          <p:nvPr>
            <p:ph type="title"/>
          </p:nvPr>
        </p:nvSpPr>
        <p:spPr>
          <a:xfrm>
            <a:off x="395536" y="620688"/>
            <a:ext cx="3024336" cy="5327104"/>
          </a:xfrm>
          <a:solidFill>
            <a:srgbClr val="FFFFFF"/>
          </a:solidFill>
        </p:spPr>
        <p:txBody>
          <a:bodyPr>
            <a:normAutofit fontScale="90000"/>
          </a:bodyPr>
          <a:lstStyle/>
          <a:p>
            <a:pPr>
              <a:spcBef>
                <a:spcPct val="50000"/>
              </a:spcBef>
            </a:pPr>
            <a:r>
              <a:rPr lang="en-US" altLang="zh-CN" sz="3200" b="1" dirty="0" smtClean="0"/>
              <a:t>3</a:t>
            </a:r>
            <a:r>
              <a:rPr lang="zh-CN" altLang="en-US" sz="3200" b="1" dirty="0" smtClean="0"/>
              <a:t>、</a:t>
            </a:r>
            <a:r>
              <a:rPr lang="en-US" altLang="zh-CN" sz="3200" b="1" dirty="0" smtClean="0"/>
              <a:t>1937</a:t>
            </a:r>
            <a:r>
              <a:rPr lang="zh-CN" altLang="en-US" sz="3200" b="1" dirty="0" smtClean="0"/>
              <a:t>年夏，毛泽东在延安抗日军政大学讲授</a:t>
            </a:r>
            <a:r>
              <a:rPr lang="en-US" altLang="zh-CN" sz="3200" b="1" dirty="0" smtClean="0"/>
              <a:t>《</a:t>
            </a:r>
            <a:r>
              <a:rPr lang="zh-CN" altLang="en-US" sz="3200" b="1" dirty="0" smtClean="0"/>
              <a:t>实践论</a:t>
            </a:r>
            <a:r>
              <a:rPr lang="en-US" altLang="zh-CN" sz="3200" b="1" dirty="0" smtClean="0"/>
              <a:t>》</a:t>
            </a:r>
            <a:r>
              <a:rPr lang="zh-CN" altLang="en-US" sz="3200" b="1" dirty="0" smtClean="0"/>
              <a:t>和</a:t>
            </a:r>
            <a:r>
              <a:rPr lang="en-US" altLang="zh-CN" sz="3200" b="1" dirty="0" smtClean="0"/>
              <a:t>《</a:t>
            </a:r>
            <a:r>
              <a:rPr lang="zh-CN" altLang="en-US" sz="3200" b="1" dirty="0" smtClean="0"/>
              <a:t>矛盾论</a:t>
            </a:r>
            <a:r>
              <a:rPr lang="en-US" altLang="zh-CN" sz="3200" b="1" dirty="0" smtClean="0"/>
              <a:t>》</a:t>
            </a:r>
            <a:r>
              <a:rPr lang="zh-CN" altLang="en-US" sz="3200" b="1" dirty="0" smtClean="0"/>
              <a:t>，从马克思主义认识论的高度总结中国共产党的历史经验，科学地阐明了党的马克思主义思想路线。</a:t>
            </a:r>
          </a:p>
        </p:txBody>
      </p:sp>
      <p:grpSp>
        <p:nvGrpSpPr>
          <p:cNvPr id="9" name="组合 8"/>
          <p:cNvGrpSpPr/>
          <p:nvPr/>
        </p:nvGrpSpPr>
        <p:grpSpPr>
          <a:xfrm>
            <a:off x="3923928" y="836712"/>
            <a:ext cx="4915694" cy="5317559"/>
            <a:chOff x="3923928" y="836712"/>
            <a:chExt cx="4915694" cy="5317559"/>
          </a:xfrm>
        </p:grpSpPr>
        <p:sp>
          <p:nvSpPr>
            <p:cNvPr id="102402" name="矩形 626704"/>
            <p:cNvSpPr>
              <a:spLocks noChangeArrowheads="1"/>
            </p:cNvSpPr>
            <p:nvPr/>
          </p:nvSpPr>
          <p:spPr bwMode="auto">
            <a:xfrm>
              <a:off x="6660232" y="5877272"/>
              <a:ext cx="1739579" cy="276999"/>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grpSp>
          <p:nvGrpSpPr>
            <p:cNvPr id="8" name="组合 7"/>
            <p:cNvGrpSpPr/>
            <p:nvPr/>
          </p:nvGrpSpPr>
          <p:grpSpPr>
            <a:xfrm>
              <a:off x="3923928" y="836712"/>
              <a:ext cx="4915694" cy="5012903"/>
              <a:chOff x="3275856" y="0"/>
              <a:chExt cx="5347742" cy="5949007"/>
            </a:xfrm>
          </p:grpSpPr>
          <p:grpSp>
            <p:nvGrpSpPr>
              <p:cNvPr id="7" name="组合 6"/>
              <p:cNvGrpSpPr/>
              <p:nvPr/>
            </p:nvGrpSpPr>
            <p:grpSpPr>
              <a:xfrm>
                <a:off x="3275856" y="0"/>
                <a:ext cx="4939059" cy="3771875"/>
                <a:chOff x="3275856" y="0"/>
                <a:chExt cx="4939059" cy="3771875"/>
              </a:xfrm>
            </p:grpSpPr>
            <p:pic>
              <p:nvPicPr>
                <p:cNvPr id="102403" name="图片 626700" descr="KK00352298"/>
                <p:cNvPicPr>
                  <a:picLocks noChangeAspect="1" noChangeArrowheads="1"/>
                </p:cNvPicPr>
                <p:nvPr/>
              </p:nvPicPr>
              <p:blipFill>
                <a:blip r:embed="rId2" cstate="print"/>
                <a:srcRect/>
                <a:stretch>
                  <a:fillRect/>
                </a:stretch>
              </p:blipFill>
              <p:spPr bwMode="auto">
                <a:xfrm>
                  <a:off x="5724128" y="0"/>
                  <a:ext cx="2490787" cy="3095625"/>
                </a:xfrm>
                <a:prstGeom prst="rect">
                  <a:avLst/>
                </a:prstGeom>
                <a:noFill/>
                <a:ln w="9525">
                  <a:noFill/>
                  <a:miter lim="800000"/>
                  <a:headEnd/>
                  <a:tailEnd/>
                </a:ln>
              </p:spPr>
            </p:pic>
            <p:pic>
              <p:nvPicPr>
                <p:cNvPr id="102404" name="图片 626698" descr="09bb4f3d4d3cebd33c6d974e"/>
                <p:cNvPicPr>
                  <a:picLocks noChangeAspect="1" noChangeArrowheads="1"/>
                </p:cNvPicPr>
                <p:nvPr/>
              </p:nvPicPr>
              <p:blipFill>
                <a:blip r:embed="rId3" cstate="print"/>
                <a:srcRect/>
                <a:stretch>
                  <a:fillRect/>
                </a:stretch>
              </p:blipFill>
              <p:spPr bwMode="auto">
                <a:xfrm>
                  <a:off x="3275856" y="620688"/>
                  <a:ext cx="2432050" cy="3151187"/>
                </a:xfrm>
                <a:prstGeom prst="rect">
                  <a:avLst/>
                </a:prstGeom>
                <a:noFill/>
                <a:ln w="9525">
                  <a:noFill/>
                  <a:miter lim="800000"/>
                  <a:headEnd/>
                  <a:tailEnd/>
                </a:ln>
              </p:spPr>
            </p:pic>
          </p:grpSp>
          <p:pic>
            <p:nvPicPr>
              <p:cNvPr id="102405" name="图片 626706" descr="u=3095441020,3813947155&amp;fm=51&amp;gp=0"/>
              <p:cNvPicPr>
                <a:picLocks noChangeAspect="1" noChangeArrowheads="1"/>
              </p:cNvPicPr>
              <p:nvPr/>
            </p:nvPicPr>
            <p:blipFill>
              <a:blip r:embed="rId4" cstate="print"/>
              <a:srcRect/>
              <a:stretch>
                <a:fillRect/>
              </a:stretch>
            </p:blipFill>
            <p:spPr bwMode="auto">
              <a:xfrm>
                <a:off x="6012160" y="2708920"/>
                <a:ext cx="2611438" cy="3240087"/>
              </a:xfrm>
              <a:prstGeom prst="rect">
                <a:avLst/>
              </a:prstGeom>
              <a:noFill/>
              <a:ln w="9525">
                <a:noFill/>
                <a:miter lim="800000"/>
                <a:headEnd/>
                <a:tailEnd/>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26692"/>
                                        </p:tgtEl>
                                        <p:attrNameLst>
                                          <p:attrName>style.visibility</p:attrName>
                                        </p:attrNameLst>
                                      </p:cBhvr>
                                      <p:to>
                                        <p:strVal val="visible"/>
                                      </p:to>
                                    </p:set>
                                    <p:animEffect transition="in" filter="slide(fromLeft)">
                                      <p:cBhvr>
                                        <p:cTn id="7" dur="500"/>
                                        <p:tgtEl>
                                          <p:spTgt spid="626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文本占位符 613377"/>
          <p:cNvSpPr>
            <a:spLocks noGrp="1"/>
          </p:cNvSpPr>
          <p:nvPr>
            <p:ph sz="quarter" idx="1"/>
          </p:nvPr>
        </p:nvSpPr>
        <p:spPr>
          <a:xfrm>
            <a:off x="3491880" y="764704"/>
            <a:ext cx="5399708" cy="4248447"/>
          </a:xfrm>
          <a:prstGeom prst="cloudCallout">
            <a:avLst>
              <a:gd name="adj1" fmla="val -81861"/>
              <a:gd name="adj2" fmla="val 68556"/>
            </a:avLst>
          </a:prstGeom>
          <a:solidFill>
            <a:srgbClr val="FFFFFF">
              <a:alpha val="100000"/>
            </a:srgbClr>
          </a:solidFill>
          <a:ln cap="flat">
            <a:solidFill>
              <a:schemeClr val="tx1"/>
            </a:solidFill>
            <a:headEnd type="none" w="med" len="med"/>
            <a:tailEnd type="none" w="med" len="med"/>
          </a:ln>
        </p:spPr>
        <p:txBody>
          <a:bodyPr>
            <a:noAutofit/>
          </a:bodyPr>
          <a:lstStyle/>
          <a:p>
            <a:pPr>
              <a:lnSpc>
                <a:spcPct val="90000"/>
              </a:lnSpc>
            </a:pPr>
            <a:r>
              <a:rPr lang="en-US" altLang="zh-CN" sz="2400" b="1" noProof="1">
                <a:latin typeface="+mj-ea"/>
                <a:ea typeface="+mj-ea"/>
              </a:rPr>
              <a:t>①</a:t>
            </a:r>
            <a:r>
              <a:rPr lang="zh-CN" altLang="en-US" sz="2400" b="1" noProof="1">
                <a:latin typeface="+mj-ea"/>
                <a:ea typeface="+mj-ea"/>
              </a:rPr>
              <a:t>必须从国情出发，制定党的路线、方针和政策；</a:t>
            </a:r>
          </a:p>
          <a:p>
            <a:pPr>
              <a:lnSpc>
                <a:spcPct val="90000"/>
              </a:lnSpc>
            </a:pPr>
            <a:r>
              <a:rPr lang="en-US" altLang="zh-CN" sz="2400" b="1" noProof="1">
                <a:latin typeface="+mj-ea"/>
                <a:ea typeface="+mj-ea"/>
              </a:rPr>
              <a:t>②</a:t>
            </a:r>
            <a:r>
              <a:rPr lang="zh-CN" altLang="en-US" sz="2400" b="1" noProof="1">
                <a:latin typeface="+mj-ea"/>
                <a:ea typeface="+mj-ea"/>
              </a:rPr>
              <a:t>必须正确对待外国经验，千万不能照抄照搬；</a:t>
            </a:r>
          </a:p>
          <a:p>
            <a:pPr>
              <a:lnSpc>
                <a:spcPct val="90000"/>
              </a:lnSpc>
            </a:pPr>
            <a:r>
              <a:rPr lang="en-US" altLang="zh-CN" sz="2400" b="1" noProof="1">
                <a:latin typeface="+mj-ea"/>
                <a:ea typeface="+mj-ea"/>
              </a:rPr>
              <a:t>③</a:t>
            </a:r>
            <a:r>
              <a:rPr lang="zh-CN" altLang="en-US" sz="2400" b="1" noProof="1">
                <a:latin typeface="+mj-ea"/>
                <a:ea typeface="+mj-ea"/>
              </a:rPr>
              <a:t>必须提高党的领导者自身的马克思主义修养，坚持理论和实践的紧密结合。</a:t>
            </a:r>
          </a:p>
        </p:txBody>
      </p:sp>
      <p:sp>
        <p:nvSpPr>
          <p:cNvPr id="103426" name="矩形 613378"/>
          <p:cNvSpPr>
            <a:spLocks noChangeArrowheads="1" noChangeShapeType="1" noTextEdit="1"/>
          </p:cNvSpPr>
          <p:nvPr/>
        </p:nvSpPr>
        <p:spPr bwMode="auto">
          <a:xfrm>
            <a:off x="533400" y="4800600"/>
            <a:ext cx="1981200" cy="909638"/>
          </a:xfrm>
          <a:prstGeom prst="rect">
            <a:avLst/>
          </a:prstGeom>
        </p:spPr>
        <p:txBody>
          <a:bodyPr wrap="none" fromWordArt="1">
            <a:prstTxWarp prst="textCurveUp">
              <a:avLst>
                <a:gd name="adj" fmla="val 40356"/>
              </a:avLst>
            </a:prstTxWarp>
          </a:bodyPr>
          <a:lstStyle/>
          <a:p>
            <a:pPr algn="ctr"/>
            <a:r>
              <a:rPr lang="zh-CN" altLang="en-US" sz="3600" kern="10">
                <a:ln w="12700">
                  <a:solidFill>
                    <a:srgbClr val="0033CC"/>
                  </a:solidFill>
                  <a:round/>
                  <a:headEnd/>
                  <a:tailEnd/>
                </a:ln>
                <a:solidFill>
                  <a:srgbClr val="0033CC"/>
                </a:solidFill>
                <a:effectLst>
                  <a:outerShdw dist="45791" dir="2021404" algn="ctr" rotWithShape="0">
                    <a:srgbClr val="808080">
                      <a:alpha val="80000"/>
                    </a:srgbClr>
                  </a:outerShdw>
                </a:effectLst>
                <a:latin typeface="华文新魏"/>
                <a:ea typeface="华文新魏"/>
              </a:rPr>
              <a:t>历史的启示</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729089"/>
          <p:cNvSpPr>
            <a:spLocks noGrp="1" noChangeArrowheads="1"/>
          </p:cNvSpPr>
          <p:nvPr>
            <p:ph type="title"/>
          </p:nvPr>
        </p:nvSpPr>
        <p:spPr>
          <a:xfrm>
            <a:off x="1187624" y="836712"/>
            <a:ext cx="4536504" cy="720725"/>
          </a:xfrm>
        </p:spPr>
        <p:txBody>
          <a:bodyPr>
            <a:noAutofit/>
          </a:bodyPr>
          <a:lstStyle/>
          <a:p>
            <a:r>
              <a:rPr lang="en-US" altLang="zh-CN" b="1" dirty="0" smtClean="0"/>
              <a:t>《</a:t>
            </a:r>
            <a:r>
              <a:rPr lang="zh-CN" altLang="en-US" b="1" dirty="0" smtClean="0"/>
              <a:t>西江月</a:t>
            </a:r>
            <a:r>
              <a:rPr lang="en-US" altLang="zh-CN" b="1" dirty="0" smtClean="0"/>
              <a:t>·</a:t>
            </a:r>
            <a:r>
              <a:rPr lang="zh-CN" altLang="en-US" b="1" dirty="0" smtClean="0"/>
              <a:t>井冈山</a:t>
            </a:r>
            <a:r>
              <a:rPr lang="en-US" altLang="zh-CN" b="1" dirty="0" smtClean="0"/>
              <a:t>》 </a:t>
            </a:r>
          </a:p>
        </p:txBody>
      </p:sp>
      <p:sp>
        <p:nvSpPr>
          <p:cNvPr id="104450" name="文本占位符 729090"/>
          <p:cNvSpPr>
            <a:spLocks noGrp="1" noChangeArrowheads="1"/>
          </p:cNvSpPr>
          <p:nvPr>
            <p:ph sz="quarter" idx="1"/>
          </p:nvPr>
        </p:nvSpPr>
        <p:spPr>
          <a:xfrm>
            <a:off x="539750" y="1989138"/>
            <a:ext cx="4691063" cy="3700462"/>
          </a:xfrm>
        </p:spPr>
        <p:txBody>
          <a:bodyPr/>
          <a:lstStyle/>
          <a:p>
            <a:r>
              <a:rPr lang="zh-CN" altLang="en-US" dirty="0" smtClean="0"/>
              <a:t>　   </a:t>
            </a:r>
            <a:r>
              <a:rPr lang="zh-CN" altLang="en-US" sz="2400" b="1" dirty="0" smtClean="0"/>
              <a:t>山下旌旗在望，</a:t>
            </a:r>
            <a:br>
              <a:rPr lang="zh-CN" altLang="en-US" sz="2400" b="1" dirty="0" smtClean="0"/>
            </a:br>
            <a:r>
              <a:rPr lang="zh-CN" altLang="en-US" sz="2400" b="1" dirty="0" smtClean="0"/>
              <a:t>　　山头鼓角相闻。</a:t>
            </a:r>
            <a:br>
              <a:rPr lang="zh-CN" altLang="en-US" sz="2400" b="1" dirty="0" smtClean="0"/>
            </a:br>
            <a:r>
              <a:rPr lang="zh-CN" altLang="en-US" sz="2400" b="1" dirty="0" smtClean="0"/>
              <a:t>　　敌军围困万千重，</a:t>
            </a:r>
            <a:br>
              <a:rPr lang="zh-CN" altLang="en-US" sz="2400" b="1" dirty="0" smtClean="0"/>
            </a:br>
            <a:r>
              <a:rPr lang="zh-CN" altLang="en-US" sz="2400" b="1" dirty="0" smtClean="0"/>
              <a:t>　　我自岿然不动。 </a:t>
            </a:r>
            <a:br>
              <a:rPr lang="zh-CN" altLang="en-US" sz="2400" b="1" dirty="0" smtClean="0"/>
            </a:br>
            <a:r>
              <a:rPr lang="zh-CN" altLang="en-US" sz="2400" b="1" dirty="0" smtClean="0"/>
              <a:t>　　早已森严壁垒，</a:t>
            </a:r>
            <a:br>
              <a:rPr lang="zh-CN" altLang="en-US" sz="2400" b="1" dirty="0" smtClean="0"/>
            </a:br>
            <a:r>
              <a:rPr lang="zh-CN" altLang="en-US" sz="2400" b="1" dirty="0" smtClean="0"/>
              <a:t>　　更加众志成城。</a:t>
            </a:r>
            <a:br>
              <a:rPr lang="zh-CN" altLang="en-US" sz="2400" b="1" dirty="0" smtClean="0"/>
            </a:br>
            <a:r>
              <a:rPr lang="zh-CN" altLang="en-US" sz="2400" b="1" dirty="0" smtClean="0"/>
              <a:t>　　黄洋界上炮声隆，</a:t>
            </a:r>
            <a:br>
              <a:rPr lang="zh-CN" altLang="en-US" sz="2400" b="1" dirty="0" smtClean="0"/>
            </a:br>
            <a:r>
              <a:rPr lang="zh-CN" altLang="en-US" sz="2400" b="1" dirty="0" smtClean="0"/>
              <a:t>　　报道敌军宵遁。</a:t>
            </a:r>
            <a:r>
              <a:rPr lang="zh-CN" altLang="en-US" sz="2400" dirty="0" smtClean="0"/>
              <a:t> </a:t>
            </a:r>
            <a:endParaRPr lang="zh-CN" altLang="en-US" sz="2400" b="1" dirty="0" smtClean="0"/>
          </a:p>
          <a:p>
            <a:r>
              <a:rPr lang="zh-CN" altLang="en-US" sz="2400" b="1" dirty="0" smtClean="0"/>
              <a:t>          </a:t>
            </a:r>
            <a:r>
              <a:rPr lang="en-US" altLang="zh-CN" sz="2400" b="1" dirty="0" smtClean="0"/>
              <a:t>——</a:t>
            </a:r>
            <a:r>
              <a:rPr lang="zh-CN" altLang="en-US" sz="2400" b="1" dirty="0" smtClean="0"/>
              <a:t>毛泽东（</a:t>
            </a:r>
            <a:r>
              <a:rPr lang="en-US" altLang="zh-CN" sz="2400" b="1" dirty="0" smtClean="0"/>
              <a:t>1928</a:t>
            </a:r>
            <a:r>
              <a:rPr lang="zh-CN" altLang="en-US" sz="2400" b="1" dirty="0" smtClean="0"/>
              <a:t>年秋）</a:t>
            </a:r>
            <a:endParaRPr lang="zh-CN" altLang="en-US" sz="2500" b="1" dirty="0" smtClean="0"/>
          </a:p>
        </p:txBody>
      </p:sp>
      <p:grpSp>
        <p:nvGrpSpPr>
          <p:cNvPr id="6" name="组合 5"/>
          <p:cNvGrpSpPr/>
          <p:nvPr/>
        </p:nvGrpSpPr>
        <p:grpSpPr>
          <a:xfrm>
            <a:off x="5940152" y="1772816"/>
            <a:ext cx="2132087" cy="2941295"/>
            <a:chOff x="5940152" y="1772816"/>
            <a:chExt cx="2132087" cy="2941295"/>
          </a:xfrm>
        </p:grpSpPr>
        <p:sp>
          <p:nvSpPr>
            <p:cNvPr id="104452" name="矩形 729092"/>
            <p:cNvSpPr>
              <a:spLocks noChangeArrowheads="1"/>
            </p:cNvSpPr>
            <p:nvPr/>
          </p:nvSpPr>
          <p:spPr bwMode="auto">
            <a:xfrm>
              <a:off x="6156176" y="4437112"/>
              <a:ext cx="1739579" cy="276999"/>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pic>
          <p:nvPicPr>
            <p:cNvPr id="2" name="Picture 2" descr="http://img.ifeng.com/res/200809/0926_458114.jpg"/>
            <p:cNvPicPr>
              <a:picLocks noChangeAspect="1" noChangeArrowheads="1"/>
            </p:cNvPicPr>
            <p:nvPr/>
          </p:nvPicPr>
          <p:blipFill>
            <a:blip r:embed="rId2" cstate="print"/>
            <a:srcRect/>
            <a:stretch>
              <a:fillRect/>
            </a:stretch>
          </p:blipFill>
          <p:spPr bwMode="auto">
            <a:xfrm>
              <a:off x="5940152" y="1772816"/>
              <a:ext cx="2132087" cy="2625176"/>
            </a:xfrm>
            <a:prstGeom prst="rect">
              <a:avLst/>
            </a:prstGeom>
            <a:noFill/>
          </p:spPr>
        </p:pic>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721921"/>
          <p:cNvSpPr>
            <a:spLocks noGrp="1" noChangeArrowheads="1"/>
          </p:cNvSpPr>
          <p:nvPr>
            <p:ph type="title"/>
          </p:nvPr>
        </p:nvSpPr>
        <p:spPr>
          <a:xfrm>
            <a:off x="323528" y="1412776"/>
            <a:ext cx="4402137" cy="774700"/>
          </a:xfrm>
        </p:spPr>
        <p:txBody>
          <a:bodyPr>
            <a:normAutofit/>
          </a:bodyPr>
          <a:lstStyle/>
          <a:p>
            <a:r>
              <a:rPr lang="en-US" altLang="zh-CN" dirty="0" smtClean="0"/>
              <a:t>   </a:t>
            </a:r>
            <a:r>
              <a:rPr lang="en-US" altLang="zh-CN" b="1" dirty="0" smtClean="0"/>
              <a:t>《</a:t>
            </a:r>
            <a:r>
              <a:rPr lang="zh-CN" altLang="en-US" b="1" dirty="0" smtClean="0"/>
              <a:t>采桑子</a:t>
            </a:r>
            <a:r>
              <a:rPr lang="en-US" altLang="zh-CN" b="1" dirty="0" smtClean="0"/>
              <a:t>·</a:t>
            </a:r>
            <a:r>
              <a:rPr lang="zh-CN" altLang="en-US" b="1" dirty="0" smtClean="0"/>
              <a:t>重阳</a:t>
            </a:r>
            <a:r>
              <a:rPr lang="en-US" altLang="zh-CN" b="1" dirty="0" smtClean="0"/>
              <a:t>》</a:t>
            </a:r>
          </a:p>
        </p:txBody>
      </p:sp>
      <p:sp>
        <p:nvSpPr>
          <p:cNvPr id="105474" name="文本占位符 721922"/>
          <p:cNvSpPr>
            <a:spLocks noGrp="1" noChangeArrowheads="1"/>
          </p:cNvSpPr>
          <p:nvPr>
            <p:ph sz="quarter" idx="1"/>
          </p:nvPr>
        </p:nvSpPr>
        <p:spPr>
          <a:xfrm>
            <a:off x="323528" y="2276872"/>
            <a:ext cx="8229600" cy="3700463"/>
          </a:xfrm>
        </p:spPr>
        <p:txBody>
          <a:bodyPr/>
          <a:lstStyle/>
          <a:p>
            <a:r>
              <a:rPr lang="zh-CN" altLang="en-US" dirty="0" smtClean="0"/>
              <a:t>　  </a:t>
            </a:r>
            <a:r>
              <a:rPr lang="zh-CN" altLang="en-US" sz="2400" b="1" dirty="0" smtClean="0"/>
              <a:t>人生易老天难老， </a:t>
            </a:r>
            <a:br>
              <a:rPr lang="zh-CN" altLang="en-US" sz="2400" b="1" dirty="0" smtClean="0"/>
            </a:br>
            <a:r>
              <a:rPr lang="zh-CN" altLang="en-US" sz="2400" b="1" dirty="0" smtClean="0"/>
              <a:t>　　岁岁重阳。</a:t>
            </a:r>
            <a:br>
              <a:rPr lang="zh-CN" altLang="en-US" sz="2400" b="1" dirty="0" smtClean="0"/>
            </a:br>
            <a:r>
              <a:rPr lang="zh-CN" altLang="en-US" sz="2400" b="1" dirty="0" smtClean="0"/>
              <a:t>　　今又重阳，</a:t>
            </a:r>
            <a:br>
              <a:rPr lang="zh-CN" altLang="en-US" sz="2400" b="1" dirty="0" smtClean="0"/>
            </a:br>
            <a:r>
              <a:rPr lang="zh-CN" altLang="en-US" sz="2400" b="1" dirty="0" smtClean="0"/>
              <a:t>　　战地黄花分外香。</a:t>
            </a:r>
          </a:p>
          <a:p>
            <a:r>
              <a:rPr lang="zh-CN" altLang="en-US" sz="2400" b="1" dirty="0" smtClean="0"/>
              <a:t>　　一年一度秋风劲，</a:t>
            </a:r>
            <a:br>
              <a:rPr lang="zh-CN" altLang="en-US" sz="2400" b="1" dirty="0" smtClean="0"/>
            </a:br>
            <a:r>
              <a:rPr lang="zh-CN" altLang="en-US" sz="2400" b="1" dirty="0" smtClean="0"/>
              <a:t>　　不似春光。</a:t>
            </a:r>
            <a:br>
              <a:rPr lang="zh-CN" altLang="en-US" sz="2400" b="1" dirty="0" smtClean="0"/>
            </a:br>
            <a:r>
              <a:rPr lang="zh-CN" altLang="en-US" sz="2400" b="1" dirty="0" smtClean="0"/>
              <a:t>　　胜似春光，</a:t>
            </a:r>
            <a:br>
              <a:rPr lang="zh-CN" altLang="en-US" sz="2400" b="1" dirty="0" smtClean="0"/>
            </a:br>
            <a:r>
              <a:rPr lang="zh-CN" altLang="en-US" sz="2400" b="1" dirty="0" smtClean="0"/>
              <a:t>　　寥廓</a:t>
            </a:r>
            <a:r>
              <a:rPr lang="zh-CN" altLang="en-US" sz="2400" b="1" dirty="0" smtClean="0">
                <a:hlinkClick r:id="rId2"/>
              </a:rPr>
              <a:t>江天</a:t>
            </a:r>
            <a:r>
              <a:rPr lang="zh-CN" altLang="en-US" sz="2400" b="1" dirty="0" smtClean="0"/>
              <a:t>万里霜。 </a:t>
            </a:r>
          </a:p>
          <a:p>
            <a:r>
              <a:rPr lang="zh-CN" altLang="en-US" sz="2400" b="1" dirty="0" smtClean="0"/>
              <a:t>          </a:t>
            </a:r>
            <a:r>
              <a:rPr lang="en-US" altLang="zh-CN" sz="2400" b="1" dirty="0" smtClean="0"/>
              <a:t>——</a:t>
            </a:r>
            <a:r>
              <a:rPr lang="zh-CN" altLang="en-US" sz="2400" b="1" dirty="0" smtClean="0"/>
              <a:t>毛泽东（</a:t>
            </a:r>
            <a:r>
              <a:rPr lang="en-US" altLang="zh-CN" sz="2400" b="1" dirty="0" smtClean="0"/>
              <a:t>1929</a:t>
            </a:r>
            <a:r>
              <a:rPr lang="zh-CN" altLang="en-US" sz="2400" b="1" dirty="0" smtClean="0"/>
              <a:t>年的重阳是</a:t>
            </a:r>
            <a:r>
              <a:rPr lang="en-US" altLang="zh-CN" sz="2400" b="1" dirty="0" smtClean="0"/>
              <a:t>10</a:t>
            </a:r>
            <a:r>
              <a:rPr lang="zh-CN" altLang="en-US" sz="2400" b="1" dirty="0" smtClean="0"/>
              <a:t>月</a:t>
            </a:r>
            <a:r>
              <a:rPr lang="en-US" altLang="zh-CN" sz="2400" b="1" dirty="0" smtClean="0"/>
              <a:t>11</a:t>
            </a:r>
            <a:r>
              <a:rPr lang="zh-CN" altLang="en-US" sz="2400" b="1" dirty="0" smtClean="0"/>
              <a:t>日）</a:t>
            </a:r>
          </a:p>
        </p:txBody>
      </p:sp>
      <p:grpSp>
        <p:nvGrpSpPr>
          <p:cNvPr id="6" name="组合 5"/>
          <p:cNvGrpSpPr/>
          <p:nvPr/>
        </p:nvGrpSpPr>
        <p:grpSpPr>
          <a:xfrm>
            <a:off x="5652120" y="1268760"/>
            <a:ext cx="2280865" cy="3157319"/>
            <a:chOff x="5652120" y="1268760"/>
            <a:chExt cx="2280865" cy="3157319"/>
          </a:xfrm>
        </p:grpSpPr>
        <p:sp>
          <p:nvSpPr>
            <p:cNvPr id="105476" name="矩形 721924"/>
            <p:cNvSpPr>
              <a:spLocks noChangeArrowheads="1"/>
            </p:cNvSpPr>
            <p:nvPr/>
          </p:nvSpPr>
          <p:spPr bwMode="auto">
            <a:xfrm>
              <a:off x="5868144" y="4149080"/>
              <a:ext cx="1739579" cy="276999"/>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pic>
          <p:nvPicPr>
            <p:cNvPr id="103426" name="Picture 2" descr="http://img.ifeng.com/res/200809/0926_458114.jpg"/>
            <p:cNvPicPr>
              <a:picLocks noChangeAspect="1" noChangeArrowheads="1"/>
            </p:cNvPicPr>
            <p:nvPr/>
          </p:nvPicPr>
          <p:blipFill>
            <a:blip r:embed="rId3" cstate="print"/>
            <a:srcRect/>
            <a:stretch>
              <a:fillRect/>
            </a:stretch>
          </p:blipFill>
          <p:spPr bwMode="auto">
            <a:xfrm>
              <a:off x="5652120" y="1268760"/>
              <a:ext cx="2280865" cy="2808362"/>
            </a:xfrm>
            <a:prstGeom prst="rect">
              <a:avLst/>
            </a:prstGeom>
            <a:noFill/>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711681"/>
          <p:cNvSpPr>
            <a:spLocks noGrp="1" noChangeArrowheads="1"/>
          </p:cNvSpPr>
          <p:nvPr>
            <p:ph type="title"/>
          </p:nvPr>
        </p:nvSpPr>
        <p:spPr>
          <a:xfrm>
            <a:off x="395536" y="332656"/>
            <a:ext cx="5483225" cy="1223962"/>
          </a:xfrm>
        </p:spPr>
        <p:txBody>
          <a:bodyPr>
            <a:normAutofit fontScale="90000"/>
          </a:bodyPr>
          <a:lstStyle/>
          <a:p>
            <a:pPr algn="ctr"/>
            <a:r>
              <a:rPr lang="zh-CN" altLang="en-US" sz="3600" b="1" dirty="0" smtClean="0"/>
              <a:t>渔家傲</a:t>
            </a:r>
            <a:r>
              <a:rPr lang="en-US" altLang="zh-CN" b="1" dirty="0" smtClean="0"/>
              <a:t>·</a:t>
            </a:r>
            <a:r>
              <a:rPr lang="zh-CN" altLang="en-US" sz="3600" b="1" dirty="0" smtClean="0"/>
              <a:t>反第一次大“围剿”  </a:t>
            </a:r>
            <a:r>
              <a:rPr lang="zh-CN" altLang="en-US" sz="2400" b="1" dirty="0" smtClean="0"/>
              <a:t>一九三一年春</a:t>
            </a:r>
          </a:p>
        </p:txBody>
      </p:sp>
      <p:sp>
        <p:nvSpPr>
          <p:cNvPr id="55298" name="文本占位符 711682"/>
          <p:cNvSpPr>
            <a:spLocks noGrp="1" noChangeArrowheads="1"/>
          </p:cNvSpPr>
          <p:nvPr>
            <p:ph sz="quarter" idx="1"/>
          </p:nvPr>
        </p:nvSpPr>
        <p:spPr>
          <a:xfrm>
            <a:off x="755576" y="1628800"/>
            <a:ext cx="3754438" cy="4530725"/>
          </a:xfrm>
          <a:solidFill>
            <a:srgbClr val="FFFFFF"/>
          </a:solidFill>
        </p:spPr>
        <p:txBody>
          <a:bodyPr/>
          <a:lstStyle/>
          <a:p>
            <a:pPr>
              <a:lnSpc>
                <a:spcPct val="80000"/>
              </a:lnSpc>
            </a:pPr>
            <a:r>
              <a:rPr lang="en-US" altLang="zh-CN" sz="2600" b="1" dirty="0" smtClean="0"/>
              <a:t>  </a:t>
            </a:r>
            <a:r>
              <a:rPr lang="zh-CN" altLang="en-US" sz="2600" b="1" dirty="0" smtClean="0"/>
              <a:t>万木霜天红烂漫</a:t>
            </a:r>
            <a:r>
              <a:rPr lang="en-US" altLang="zh-CN" sz="2600" b="1" dirty="0" smtClean="0"/>
              <a:t>,</a:t>
            </a:r>
          </a:p>
          <a:p>
            <a:pPr>
              <a:lnSpc>
                <a:spcPct val="80000"/>
              </a:lnSpc>
            </a:pPr>
            <a:r>
              <a:rPr lang="en-US" altLang="zh-CN" sz="2600" b="1" dirty="0" smtClean="0"/>
              <a:t>  </a:t>
            </a:r>
            <a:r>
              <a:rPr lang="zh-CN" altLang="en-US" sz="2600" b="1" dirty="0" smtClean="0"/>
              <a:t>天兵怒气冲霄汉。</a:t>
            </a:r>
          </a:p>
          <a:p>
            <a:pPr>
              <a:lnSpc>
                <a:spcPct val="80000"/>
              </a:lnSpc>
            </a:pPr>
            <a:r>
              <a:rPr lang="en-US" altLang="zh-CN" sz="2600" b="1" dirty="0" smtClean="0"/>
              <a:t>  </a:t>
            </a:r>
            <a:r>
              <a:rPr lang="zh-CN" altLang="en-US" sz="2600" b="1" dirty="0" smtClean="0"/>
              <a:t>雾满龙冈千嶂暗</a:t>
            </a:r>
            <a:r>
              <a:rPr lang="en-US" altLang="zh-CN" sz="2600" b="1" dirty="0" smtClean="0"/>
              <a:t>,</a:t>
            </a:r>
          </a:p>
          <a:p>
            <a:pPr>
              <a:lnSpc>
                <a:spcPct val="80000"/>
              </a:lnSpc>
            </a:pPr>
            <a:r>
              <a:rPr lang="en-US" altLang="zh-CN" sz="2600" b="1" dirty="0" smtClean="0"/>
              <a:t>  </a:t>
            </a:r>
            <a:r>
              <a:rPr lang="zh-CN" altLang="en-US" sz="2600" b="1" dirty="0" smtClean="0"/>
              <a:t>齐声唤</a:t>
            </a:r>
            <a:r>
              <a:rPr lang="en-US" altLang="zh-CN" sz="2600" b="1" dirty="0" smtClean="0"/>
              <a:t>,</a:t>
            </a:r>
          </a:p>
          <a:p>
            <a:pPr>
              <a:lnSpc>
                <a:spcPct val="80000"/>
              </a:lnSpc>
            </a:pPr>
            <a:r>
              <a:rPr lang="en-US" altLang="zh-CN" sz="2600" b="1" dirty="0" smtClean="0"/>
              <a:t>  </a:t>
            </a:r>
            <a:r>
              <a:rPr lang="zh-CN" altLang="en-US" sz="2600" b="1" dirty="0" smtClean="0"/>
              <a:t>前头捉了张辉瓒。</a:t>
            </a:r>
          </a:p>
          <a:p>
            <a:pPr>
              <a:lnSpc>
                <a:spcPct val="80000"/>
              </a:lnSpc>
            </a:pPr>
            <a:endParaRPr lang="zh-CN" altLang="en-US" sz="2600" b="1" dirty="0" smtClean="0"/>
          </a:p>
          <a:p>
            <a:pPr>
              <a:lnSpc>
                <a:spcPct val="80000"/>
              </a:lnSpc>
            </a:pPr>
            <a:r>
              <a:rPr lang="en-US" altLang="zh-CN" sz="2600" b="1" dirty="0" smtClean="0"/>
              <a:t>  </a:t>
            </a:r>
            <a:r>
              <a:rPr lang="zh-CN" altLang="en-US" sz="2600" b="1" dirty="0" smtClean="0"/>
              <a:t>二十万军重入赣</a:t>
            </a:r>
            <a:r>
              <a:rPr lang="en-US" altLang="zh-CN" sz="2600" b="1" dirty="0" smtClean="0"/>
              <a:t>,</a:t>
            </a:r>
          </a:p>
          <a:p>
            <a:pPr>
              <a:lnSpc>
                <a:spcPct val="80000"/>
              </a:lnSpc>
            </a:pPr>
            <a:r>
              <a:rPr lang="en-US" altLang="zh-CN" sz="2600" b="1" dirty="0" smtClean="0"/>
              <a:t>  </a:t>
            </a:r>
            <a:r>
              <a:rPr lang="zh-CN" altLang="en-US" sz="2600" b="1" dirty="0" smtClean="0"/>
              <a:t>风烟滚滚来天半。</a:t>
            </a:r>
          </a:p>
          <a:p>
            <a:pPr>
              <a:lnSpc>
                <a:spcPct val="80000"/>
              </a:lnSpc>
            </a:pPr>
            <a:r>
              <a:rPr lang="en-US" altLang="zh-CN" sz="2600" b="1" dirty="0" smtClean="0"/>
              <a:t>  </a:t>
            </a:r>
            <a:r>
              <a:rPr lang="zh-CN" altLang="en-US" sz="2600" b="1" dirty="0" smtClean="0"/>
              <a:t>唤起工农千百万</a:t>
            </a:r>
            <a:r>
              <a:rPr lang="en-US" altLang="zh-CN" sz="2600" b="1" dirty="0" smtClean="0"/>
              <a:t>,</a:t>
            </a:r>
          </a:p>
          <a:p>
            <a:pPr>
              <a:lnSpc>
                <a:spcPct val="80000"/>
              </a:lnSpc>
            </a:pPr>
            <a:r>
              <a:rPr lang="en-US" altLang="zh-CN" sz="2600" b="1" dirty="0" smtClean="0"/>
              <a:t>  </a:t>
            </a:r>
            <a:r>
              <a:rPr lang="zh-CN" altLang="en-US" sz="2600" b="1" dirty="0" smtClean="0"/>
              <a:t>同心干</a:t>
            </a:r>
            <a:r>
              <a:rPr lang="en-US" altLang="zh-CN" sz="2600" b="1" dirty="0" smtClean="0"/>
              <a:t>,</a:t>
            </a:r>
          </a:p>
          <a:p>
            <a:pPr>
              <a:lnSpc>
                <a:spcPct val="80000"/>
              </a:lnSpc>
            </a:pPr>
            <a:r>
              <a:rPr lang="en-US" altLang="zh-CN" sz="2600" b="1" dirty="0" smtClean="0"/>
              <a:t>  </a:t>
            </a:r>
            <a:r>
              <a:rPr lang="zh-CN" altLang="en-US" sz="2600" b="1" dirty="0" smtClean="0"/>
              <a:t>不周山下红旗乱。</a:t>
            </a:r>
          </a:p>
        </p:txBody>
      </p:sp>
      <p:grpSp>
        <p:nvGrpSpPr>
          <p:cNvPr id="8" name="组合 7"/>
          <p:cNvGrpSpPr/>
          <p:nvPr/>
        </p:nvGrpSpPr>
        <p:grpSpPr>
          <a:xfrm>
            <a:off x="6084168" y="4005064"/>
            <a:ext cx="1979612" cy="2593181"/>
            <a:chOff x="6084168" y="4005064"/>
            <a:chExt cx="1979612" cy="2593181"/>
          </a:xfrm>
        </p:grpSpPr>
        <p:pic>
          <p:nvPicPr>
            <p:cNvPr id="55299" name="图片 711686" descr="张辉瓒"/>
            <p:cNvPicPr>
              <a:picLocks noChangeAspect="1" noChangeArrowheads="1"/>
            </p:cNvPicPr>
            <p:nvPr/>
          </p:nvPicPr>
          <p:blipFill>
            <a:blip r:embed="rId2" cstate="print"/>
            <a:srcRect/>
            <a:stretch>
              <a:fillRect/>
            </a:stretch>
          </p:blipFill>
          <p:spPr bwMode="auto">
            <a:xfrm>
              <a:off x="6084168" y="4005064"/>
              <a:ext cx="1979612" cy="2305050"/>
            </a:xfrm>
            <a:prstGeom prst="rect">
              <a:avLst/>
            </a:prstGeom>
            <a:noFill/>
            <a:ln w="9525">
              <a:noFill/>
              <a:miter lim="800000"/>
              <a:headEnd/>
              <a:tailEnd/>
            </a:ln>
          </p:spPr>
        </p:pic>
        <p:sp>
          <p:nvSpPr>
            <p:cNvPr id="55300" name="矩形 711687"/>
            <p:cNvSpPr>
              <a:spLocks noChangeArrowheads="1"/>
            </p:cNvSpPr>
            <p:nvPr/>
          </p:nvSpPr>
          <p:spPr bwMode="auto">
            <a:xfrm>
              <a:off x="6300192" y="6309320"/>
              <a:ext cx="1584176" cy="288925"/>
            </a:xfrm>
            <a:prstGeom prst="rect">
              <a:avLst/>
            </a:prstGeom>
            <a:noFill/>
            <a:ln w="9525">
              <a:noFill/>
              <a:miter lim="800000"/>
              <a:headEnd/>
              <a:tailEnd/>
            </a:ln>
          </p:spPr>
          <p:txBody>
            <a:bodyPr/>
            <a:lstStyle/>
            <a:p>
              <a:pPr marL="342900" indent="-342900" algn="ctr">
                <a:lnSpc>
                  <a:spcPct val="90000"/>
                </a:lnSpc>
                <a:spcBef>
                  <a:spcPct val="0"/>
                </a:spcBef>
                <a:buClr>
                  <a:schemeClr val="accent1"/>
                </a:buClr>
                <a:buSzPct val="65000"/>
                <a:buFont typeface="Wingdings" pitchFamily="2" charset="2"/>
                <a:buNone/>
              </a:pPr>
              <a:r>
                <a:rPr lang="zh-CN" altLang="en-US" sz="1200" b="1" dirty="0" smtClean="0">
                  <a:latin typeface="华文新魏" pitchFamily="2" charset="-122"/>
                  <a:ea typeface="华文新魏" pitchFamily="2" charset="-122"/>
                </a:rPr>
                <a:t>张辉</a:t>
              </a:r>
              <a:r>
                <a:rPr lang="zh-CN" altLang="en-US" sz="1200" b="1" dirty="0">
                  <a:latin typeface="华文新魏" pitchFamily="2" charset="-122"/>
                  <a:ea typeface="华文新魏" pitchFamily="2" charset="-122"/>
                </a:rPr>
                <a:t>瓒</a:t>
              </a:r>
              <a:r>
                <a:rPr lang="en-US" altLang="zh-CN" sz="1200" b="1" dirty="0">
                  <a:latin typeface="华文新魏" pitchFamily="2" charset="-122"/>
                  <a:ea typeface="华文新魏" pitchFamily="2" charset="-122"/>
                </a:rPr>
                <a:t>(1886--1931) </a:t>
              </a:r>
            </a:p>
          </p:txBody>
        </p:sp>
      </p:grpSp>
      <p:pic>
        <p:nvPicPr>
          <p:cNvPr id="55301" name="图片 711688" descr="u=2574171265,3819342592&amp;fm=23&amp;gp=0"/>
          <p:cNvPicPr>
            <a:picLocks noChangeAspect="1" noChangeArrowheads="1"/>
          </p:cNvPicPr>
          <p:nvPr/>
        </p:nvPicPr>
        <p:blipFill>
          <a:blip r:embed="rId3" cstate="print"/>
          <a:srcRect/>
          <a:stretch>
            <a:fillRect/>
          </a:stretch>
        </p:blipFill>
        <p:spPr bwMode="auto">
          <a:xfrm>
            <a:off x="5292080" y="836712"/>
            <a:ext cx="3484563" cy="2252663"/>
          </a:xfrm>
          <a:prstGeom prst="rect">
            <a:avLst/>
          </a:prstGeom>
          <a:noFill/>
          <a:ln w="9525">
            <a:noFill/>
            <a:miter lim="800000"/>
            <a:headEnd/>
            <a:tailEnd/>
          </a:ln>
        </p:spPr>
      </p:pic>
      <p:sp>
        <p:nvSpPr>
          <p:cNvPr id="55302" name="矩形 711689"/>
          <p:cNvSpPr>
            <a:spLocks noChangeArrowheads="1"/>
          </p:cNvSpPr>
          <p:nvPr/>
        </p:nvSpPr>
        <p:spPr bwMode="auto">
          <a:xfrm>
            <a:off x="5292080" y="3212976"/>
            <a:ext cx="3438525" cy="581025"/>
          </a:xfrm>
          <a:prstGeom prst="rect">
            <a:avLst/>
          </a:prstGeom>
          <a:noFill/>
          <a:ln w="9525">
            <a:noFill/>
            <a:miter lim="800000"/>
            <a:headEnd/>
            <a:tailEnd/>
          </a:ln>
        </p:spPr>
        <p:txBody>
          <a:bodyPr anchor="ctr">
            <a:spAutoFit/>
          </a:bodyPr>
          <a:lstStyle/>
          <a:p>
            <a:pPr>
              <a:spcBef>
                <a:spcPct val="0"/>
              </a:spcBef>
              <a:buClr>
                <a:schemeClr val="accent1"/>
              </a:buClr>
              <a:buSzPct val="65000"/>
              <a:buFont typeface="Wingdings" pitchFamily="2" charset="2"/>
              <a:buNone/>
            </a:pPr>
            <a:r>
              <a:rPr lang="zh-CN" altLang="en-US" sz="1600" b="1" dirty="0">
                <a:latin typeface="华文新魏" pitchFamily="2" charset="-122"/>
                <a:ea typeface="华文新魏" pitchFamily="2" charset="-122"/>
              </a:rPr>
              <a:t>毛泽东（</a:t>
            </a:r>
            <a:r>
              <a:rPr lang="en-US" altLang="zh-CN" sz="1600" b="1" dirty="0">
                <a:latin typeface="华文新魏" pitchFamily="2" charset="-122"/>
                <a:ea typeface="华文新魏" pitchFamily="2" charset="-122"/>
              </a:rPr>
              <a:t>1893--1976</a:t>
            </a:r>
            <a:r>
              <a:rPr lang="zh-CN" altLang="en-US" sz="1600" b="1" dirty="0">
                <a:latin typeface="华文新魏" pitchFamily="2" charset="-122"/>
                <a:ea typeface="华文新魏" pitchFamily="2" charset="-122"/>
              </a:rPr>
              <a:t>）在第一次反“围剿”前的动员大会上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712705"/>
          <p:cNvSpPr>
            <a:spLocks noGrp="1" noChangeArrowheads="1"/>
          </p:cNvSpPr>
          <p:nvPr>
            <p:ph type="title"/>
          </p:nvPr>
        </p:nvSpPr>
        <p:spPr>
          <a:xfrm>
            <a:off x="395536" y="332656"/>
            <a:ext cx="7057380" cy="1206500"/>
          </a:xfrm>
        </p:spPr>
        <p:txBody>
          <a:bodyPr/>
          <a:lstStyle/>
          <a:p>
            <a:pPr algn="ctr"/>
            <a:r>
              <a:rPr lang="zh-CN" altLang="en-US" sz="3200" b="1" dirty="0" smtClean="0">
                <a:latin typeface="华文新魏" pitchFamily="2" charset="-122"/>
                <a:ea typeface="华文新魏" pitchFamily="2" charset="-122"/>
              </a:rPr>
              <a:t>渔家傲</a:t>
            </a:r>
            <a:r>
              <a:rPr lang="en-US" altLang="zh-CN" sz="3200" b="1" dirty="0" smtClean="0">
                <a:latin typeface="华文新魏" pitchFamily="2" charset="-122"/>
                <a:ea typeface="华文新魏" pitchFamily="2" charset="-122"/>
              </a:rPr>
              <a:t>·</a:t>
            </a:r>
            <a:r>
              <a:rPr lang="zh-CN" altLang="en-US" sz="3200" b="1" dirty="0" smtClean="0">
                <a:latin typeface="华文新魏" pitchFamily="2" charset="-122"/>
                <a:ea typeface="华文新魏" pitchFamily="2" charset="-122"/>
              </a:rPr>
              <a:t>反第二次大“围剿”</a:t>
            </a:r>
            <a:br>
              <a:rPr lang="zh-CN" altLang="en-US" sz="3200" b="1" dirty="0" smtClean="0">
                <a:latin typeface="华文新魏" pitchFamily="2" charset="-122"/>
                <a:ea typeface="华文新魏" pitchFamily="2" charset="-122"/>
              </a:rPr>
            </a:br>
            <a:r>
              <a:rPr lang="en-US" altLang="zh-CN" sz="3800" b="1" dirty="0" smtClean="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一九三一年夏</a:t>
            </a:r>
            <a:r>
              <a:rPr lang="en-US" altLang="zh-CN" sz="2400" b="1" dirty="0" smtClean="0">
                <a:latin typeface="华文新魏" pitchFamily="2" charset="-122"/>
                <a:ea typeface="华文新魏" pitchFamily="2" charset="-122"/>
              </a:rPr>
              <a:t> </a:t>
            </a:r>
          </a:p>
        </p:txBody>
      </p:sp>
      <p:sp>
        <p:nvSpPr>
          <p:cNvPr id="56322" name="文本占位符 712706"/>
          <p:cNvSpPr>
            <a:spLocks noGrp="1" noChangeArrowheads="1"/>
          </p:cNvSpPr>
          <p:nvPr>
            <p:ph sz="quarter" idx="1"/>
          </p:nvPr>
        </p:nvSpPr>
        <p:spPr>
          <a:xfrm>
            <a:off x="5292725" y="1700213"/>
            <a:ext cx="3609975" cy="4530725"/>
          </a:xfrm>
          <a:solidFill>
            <a:srgbClr val="FFFFFF"/>
          </a:solidFill>
        </p:spPr>
        <p:txBody>
          <a:bodyPr/>
          <a:lstStyle/>
          <a:p>
            <a:pPr>
              <a:lnSpc>
                <a:spcPct val="80000"/>
              </a:lnSpc>
            </a:pPr>
            <a:r>
              <a:rPr lang="zh-CN" altLang="en-US" sz="2600" b="1" dirty="0" smtClean="0"/>
              <a:t>白云山头云欲立</a:t>
            </a:r>
            <a:r>
              <a:rPr lang="en-US" altLang="zh-CN" sz="2600" b="1" dirty="0" smtClean="0"/>
              <a:t>,</a:t>
            </a:r>
          </a:p>
          <a:p>
            <a:pPr>
              <a:lnSpc>
                <a:spcPct val="80000"/>
              </a:lnSpc>
            </a:pPr>
            <a:r>
              <a:rPr lang="zh-CN" altLang="en-US" sz="2600" b="1" dirty="0" smtClean="0"/>
              <a:t>白云山下呼声急。</a:t>
            </a:r>
          </a:p>
          <a:p>
            <a:pPr>
              <a:lnSpc>
                <a:spcPct val="80000"/>
              </a:lnSpc>
            </a:pPr>
            <a:r>
              <a:rPr lang="zh-CN" altLang="en-US" sz="2600" b="1" dirty="0" smtClean="0"/>
              <a:t>枯木朽株齐努力。</a:t>
            </a:r>
          </a:p>
          <a:p>
            <a:pPr>
              <a:lnSpc>
                <a:spcPct val="80000"/>
              </a:lnSpc>
            </a:pPr>
            <a:r>
              <a:rPr lang="zh-CN" altLang="en-US" sz="2600" b="1" dirty="0" smtClean="0"/>
              <a:t>枪林逼</a:t>
            </a:r>
            <a:r>
              <a:rPr lang="en-US" altLang="zh-CN" sz="2600" b="1" dirty="0" smtClean="0"/>
              <a:t>,</a:t>
            </a:r>
          </a:p>
          <a:p>
            <a:pPr>
              <a:lnSpc>
                <a:spcPct val="80000"/>
              </a:lnSpc>
            </a:pPr>
            <a:r>
              <a:rPr lang="zh-CN" altLang="en-US" sz="2600" b="1" dirty="0" smtClean="0"/>
              <a:t>飞将军自重霄入。</a:t>
            </a:r>
          </a:p>
          <a:p>
            <a:pPr>
              <a:lnSpc>
                <a:spcPct val="80000"/>
              </a:lnSpc>
            </a:pPr>
            <a:endParaRPr lang="zh-CN" altLang="en-US" sz="2600" b="1" dirty="0" smtClean="0"/>
          </a:p>
          <a:p>
            <a:pPr>
              <a:lnSpc>
                <a:spcPct val="80000"/>
              </a:lnSpc>
            </a:pPr>
            <a:r>
              <a:rPr lang="zh-CN" altLang="en-US" sz="2600" b="1" dirty="0" smtClean="0"/>
              <a:t>七百里驱十五日</a:t>
            </a:r>
            <a:r>
              <a:rPr lang="en-US" altLang="zh-CN" sz="2600" b="1" dirty="0" smtClean="0"/>
              <a:t>,</a:t>
            </a:r>
          </a:p>
          <a:p>
            <a:pPr>
              <a:lnSpc>
                <a:spcPct val="80000"/>
              </a:lnSpc>
            </a:pPr>
            <a:r>
              <a:rPr lang="zh-CN" altLang="en-US" sz="2600" b="1" dirty="0" smtClean="0"/>
              <a:t>赣水苍茫闽山碧</a:t>
            </a:r>
            <a:r>
              <a:rPr lang="en-US" altLang="zh-CN" sz="2600" b="1" dirty="0" smtClean="0"/>
              <a:t>,</a:t>
            </a:r>
          </a:p>
          <a:p>
            <a:pPr>
              <a:lnSpc>
                <a:spcPct val="80000"/>
              </a:lnSpc>
            </a:pPr>
            <a:r>
              <a:rPr lang="zh-CN" altLang="en-US" sz="2600" b="1" dirty="0" smtClean="0"/>
              <a:t>横扫千军如卷席。</a:t>
            </a:r>
          </a:p>
          <a:p>
            <a:pPr>
              <a:lnSpc>
                <a:spcPct val="80000"/>
              </a:lnSpc>
            </a:pPr>
            <a:r>
              <a:rPr lang="zh-CN" altLang="en-US" sz="2600" b="1" dirty="0" smtClean="0"/>
              <a:t>有人泣</a:t>
            </a:r>
            <a:r>
              <a:rPr lang="en-US" altLang="zh-CN" sz="2600" b="1" dirty="0" smtClean="0"/>
              <a:t>,</a:t>
            </a:r>
          </a:p>
          <a:p>
            <a:pPr>
              <a:lnSpc>
                <a:spcPct val="80000"/>
              </a:lnSpc>
            </a:pPr>
            <a:r>
              <a:rPr lang="zh-CN" altLang="en-US" sz="2600" b="1" dirty="0" smtClean="0"/>
              <a:t>为营步步嗟何及。</a:t>
            </a:r>
          </a:p>
        </p:txBody>
      </p:sp>
      <p:sp>
        <p:nvSpPr>
          <p:cNvPr id="56323" name="矩形 712708"/>
          <p:cNvSpPr>
            <a:spLocks noChangeArrowheads="1"/>
          </p:cNvSpPr>
          <p:nvPr/>
        </p:nvSpPr>
        <p:spPr bwMode="auto">
          <a:xfrm>
            <a:off x="4787900" y="3068638"/>
            <a:ext cx="3960813" cy="360362"/>
          </a:xfrm>
          <a:prstGeom prst="rect">
            <a:avLst/>
          </a:prstGeom>
          <a:noFill/>
          <a:ln w="9525">
            <a:noFill/>
            <a:miter lim="800000"/>
            <a:headEnd/>
            <a:tailEnd/>
          </a:ln>
        </p:spPr>
        <p:txBody>
          <a:bodyPr/>
          <a:lstStyle/>
          <a:p>
            <a:pPr marL="342900" indent="-342900" algn="ctr">
              <a:spcBef>
                <a:spcPct val="0"/>
              </a:spcBef>
              <a:buClr>
                <a:schemeClr val="accent1"/>
              </a:buClr>
              <a:buSzPct val="65000"/>
              <a:buFont typeface="Wingdings" pitchFamily="2" charset="2"/>
              <a:buNone/>
            </a:pPr>
            <a:endParaRPr lang="zh-CN" altLang="en-US" sz="2400" b="0"/>
          </a:p>
        </p:txBody>
      </p:sp>
      <p:pic>
        <p:nvPicPr>
          <p:cNvPr id="28674" name="Picture 2" descr="http://image2.sina.com.cn/dy/c/p/2006-08-15/U397P1T1D10733125F21DT20060815181844.jpg"/>
          <p:cNvPicPr>
            <a:picLocks noChangeAspect="1" noChangeArrowheads="1"/>
          </p:cNvPicPr>
          <p:nvPr/>
        </p:nvPicPr>
        <p:blipFill>
          <a:blip r:embed="rId2" cstate="print"/>
          <a:srcRect/>
          <a:stretch>
            <a:fillRect/>
          </a:stretch>
        </p:blipFill>
        <p:spPr bwMode="auto">
          <a:xfrm>
            <a:off x="323528" y="2348880"/>
            <a:ext cx="4286250" cy="3400425"/>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672769"/>
          <p:cNvSpPr>
            <a:spLocks noGrp="1" noChangeArrowheads="1"/>
          </p:cNvSpPr>
          <p:nvPr>
            <p:ph type="title"/>
          </p:nvPr>
        </p:nvSpPr>
        <p:spPr>
          <a:xfrm>
            <a:off x="3995936" y="476672"/>
            <a:ext cx="4977309" cy="1008112"/>
          </a:xfrm>
        </p:spPr>
        <p:txBody>
          <a:bodyPr/>
          <a:lstStyle/>
          <a:p>
            <a:pPr algn="ctr"/>
            <a:r>
              <a:rPr lang="zh-CN" altLang="en-US" sz="3800" b="1" dirty="0" smtClean="0"/>
              <a:t>清平乐</a:t>
            </a:r>
            <a:r>
              <a:rPr lang="en-US" altLang="zh-CN" sz="3800" b="1" dirty="0" smtClean="0"/>
              <a:t>·</a:t>
            </a:r>
            <a:r>
              <a:rPr lang="zh-CN" altLang="en-US" sz="3800" b="1" dirty="0" smtClean="0"/>
              <a:t>会昌</a:t>
            </a:r>
            <a:br>
              <a:rPr lang="zh-CN" altLang="en-US" sz="3800" b="1" dirty="0" smtClean="0"/>
            </a:br>
            <a:r>
              <a:rPr lang="zh-CN" altLang="en-US" sz="1600" b="1" dirty="0" smtClean="0"/>
              <a:t>（</a:t>
            </a:r>
            <a:r>
              <a:rPr lang="en-US" altLang="zh-CN" sz="1600" b="1" dirty="0" smtClean="0"/>
              <a:t>1934</a:t>
            </a:r>
            <a:r>
              <a:rPr lang="zh-CN" altLang="en-US" sz="1600" b="1" dirty="0" smtClean="0"/>
              <a:t>年夏） </a:t>
            </a:r>
          </a:p>
        </p:txBody>
      </p:sp>
      <p:sp>
        <p:nvSpPr>
          <p:cNvPr id="76802" name="文本占位符 672770"/>
          <p:cNvSpPr>
            <a:spLocks noGrp="1" noChangeArrowheads="1"/>
          </p:cNvSpPr>
          <p:nvPr>
            <p:ph sz="quarter" idx="1"/>
          </p:nvPr>
        </p:nvSpPr>
        <p:spPr>
          <a:xfrm>
            <a:off x="5004048" y="1988840"/>
            <a:ext cx="3816350" cy="4319588"/>
          </a:xfrm>
          <a:solidFill>
            <a:srgbClr val="FFFFFF"/>
          </a:solidFill>
        </p:spPr>
        <p:txBody>
          <a:bodyPr/>
          <a:lstStyle/>
          <a:p>
            <a:pPr>
              <a:lnSpc>
                <a:spcPct val="90000"/>
              </a:lnSpc>
            </a:pPr>
            <a:r>
              <a:rPr lang="zh-CN" altLang="en-US" sz="2800" b="1" dirty="0" smtClean="0"/>
              <a:t>东方欲晓， </a:t>
            </a:r>
          </a:p>
          <a:p>
            <a:pPr>
              <a:lnSpc>
                <a:spcPct val="90000"/>
              </a:lnSpc>
            </a:pPr>
            <a:r>
              <a:rPr lang="zh-CN" altLang="en-US" sz="2800" b="1" dirty="0" smtClean="0"/>
              <a:t>莫道君行早。 </a:t>
            </a:r>
          </a:p>
          <a:p>
            <a:pPr>
              <a:lnSpc>
                <a:spcPct val="90000"/>
              </a:lnSpc>
            </a:pPr>
            <a:r>
              <a:rPr lang="zh-CN" altLang="en-US" sz="2800" b="1" dirty="0" smtClean="0"/>
              <a:t>踏遍青山人未老， </a:t>
            </a:r>
          </a:p>
          <a:p>
            <a:pPr>
              <a:lnSpc>
                <a:spcPct val="90000"/>
              </a:lnSpc>
            </a:pPr>
            <a:r>
              <a:rPr lang="zh-CN" altLang="en-US" sz="2800" b="1" dirty="0" smtClean="0"/>
              <a:t>风景这边独好。 </a:t>
            </a:r>
          </a:p>
          <a:p>
            <a:pPr>
              <a:lnSpc>
                <a:spcPct val="90000"/>
              </a:lnSpc>
            </a:pPr>
            <a:endParaRPr lang="zh-CN" altLang="en-US" sz="2800" b="1" dirty="0" smtClean="0"/>
          </a:p>
          <a:p>
            <a:pPr>
              <a:lnSpc>
                <a:spcPct val="90000"/>
              </a:lnSpc>
            </a:pPr>
            <a:r>
              <a:rPr lang="zh-CN" altLang="en-US" sz="2800" b="1" dirty="0" smtClean="0"/>
              <a:t>会昌城外高峰， </a:t>
            </a:r>
          </a:p>
          <a:p>
            <a:pPr>
              <a:lnSpc>
                <a:spcPct val="90000"/>
              </a:lnSpc>
            </a:pPr>
            <a:r>
              <a:rPr lang="zh-CN" altLang="en-US" sz="2800" b="1" dirty="0" smtClean="0"/>
              <a:t>颠连直接东溟。 </a:t>
            </a:r>
          </a:p>
          <a:p>
            <a:pPr>
              <a:lnSpc>
                <a:spcPct val="90000"/>
              </a:lnSpc>
            </a:pPr>
            <a:r>
              <a:rPr lang="zh-CN" altLang="en-US" sz="2800" b="1" dirty="0" smtClean="0"/>
              <a:t>战士指看南粤， </a:t>
            </a:r>
          </a:p>
          <a:p>
            <a:pPr>
              <a:lnSpc>
                <a:spcPct val="90000"/>
              </a:lnSpc>
            </a:pPr>
            <a:r>
              <a:rPr lang="zh-CN" altLang="en-US" sz="2800" b="1" dirty="0" smtClean="0"/>
              <a:t>更加郁郁葱葱。 </a:t>
            </a:r>
          </a:p>
        </p:txBody>
      </p:sp>
      <p:grpSp>
        <p:nvGrpSpPr>
          <p:cNvPr id="6" name="组合 5"/>
          <p:cNvGrpSpPr/>
          <p:nvPr/>
        </p:nvGrpSpPr>
        <p:grpSpPr>
          <a:xfrm>
            <a:off x="179512" y="1988840"/>
            <a:ext cx="4762500" cy="3301335"/>
            <a:chOff x="179512" y="1988840"/>
            <a:chExt cx="4762500" cy="3301335"/>
          </a:xfrm>
        </p:grpSpPr>
        <p:sp>
          <p:nvSpPr>
            <p:cNvPr id="76803" name="矩形 672773"/>
            <p:cNvSpPr>
              <a:spLocks noChangeArrowheads="1"/>
            </p:cNvSpPr>
            <p:nvPr/>
          </p:nvSpPr>
          <p:spPr bwMode="auto">
            <a:xfrm>
              <a:off x="1475656" y="5013176"/>
              <a:ext cx="1701107" cy="276999"/>
            </a:xfrm>
            <a:prstGeom prst="rect">
              <a:avLst/>
            </a:prstGeom>
            <a:noFill/>
            <a:ln w="9525">
              <a:noFill/>
              <a:miter lim="800000"/>
              <a:headEnd/>
              <a:tailEnd/>
            </a:ln>
          </p:spPr>
          <p:txBody>
            <a:bodyPr wrap="none">
              <a:spAutoFit/>
            </a:bodyPr>
            <a:lstStyle/>
            <a:p>
              <a:pPr marL="342900" indent="-342900">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a:t>
              </a:r>
            </a:p>
          </p:txBody>
        </p:sp>
        <p:pic>
          <p:nvPicPr>
            <p:cNvPr id="102402" name="Picture 2" descr="长征时期的毛泽东"/>
            <p:cNvPicPr>
              <a:picLocks noChangeAspect="1" noChangeArrowheads="1"/>
            </p:cNvPicPr>
            <p:nvPr/>
          </p:nvPicPr>
          <p:blipFill>
            <a:blip r:embed="rId2" cstate="print"/>
            <a:srcRect/>
            <a:stretch>
              <a:fillRect/>
            </a:stretch>
          </p:blipFill>
          <p:spPr bwMode="auto">
            <a:xfrm>
              <a:off x="179512" y="1988840"/>
              <a:ext cx="4762500" cy="3000376"/>
            </a:xfrm>
            <a:prstGeom prst="rect">
              <a:avLst/>
            </a:prstGeom>
            <a:noFill/>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矩形 702466"/>
          <p:cNvSpPr/>
          <p:nvPr/>
        </p:nvSpPr>
        <p:spPr>
          <a:xfrm>
            <a:off x="251520" y="188913"/>
            <a:ext cx="5544443" cy="1446550"/>
          </a:xfrm>
          <a:prstGeom prst="rect">
            <a:avLst/>
          </a:prstGeom>
          <a:noFill/>
          <a:ln w="9525">
            <a:noFill/>
            <a:miter/>
          </a:ln>
        </p:spPr>
        <p:txBody>
          <a:bodyPr wrap="square">
            <a:spAutoFit/>
          </a:bodyPr>
          <a:lstStyle/>
          <a:p>
            <a:pPr marL="342900" indent="-342900" algn="ctr">
              <a:buClr>
                <a:schemeClr val="accent1"/>
              </a:buClr>
              <a:buSzPct val="65000"/>
              <a:buFont typeface="Wingdings" pitchFamily="2" charset="2"/>
              <a:buNone/>
            </a:pPr>
            <a:r>
              <a:rPr lang="en-US" altLang="zh-CN" sz="4400" b="1" noProof="1">
                <a:effectLst>
                  <a:outerShdw blurRad="38100" dist="38100" dir="2700000">
                    <a:srgbClr val="C0C0C0"/>
                  </a:outerShdw>
                </a:effectLst>
                <a:latin typeface="Arial" charset="0"/>
                <a:cs typeface="+mn-ea"/>
              </a:rPr>
              <a:t>《</a:t>
            </a:r>
            <a:r>
              <a:rPr lang="zh-CN" altLang="en-US" sz="4400" b="1" noProof="1">
                <a:effectLst>
                  <a:outerShdw blurRad="38100" dist="38100" dir="2700000">
                    <a:srgbClr val="C0C0C0"/>
                  </a:outerShdw>
                </a:effectLst>
                <a:latin typeface="Arial" charset="0"/>
                <a:cs typeface="+mn-ea"/>
              </a:rPr>
              <a:t>十六字令</a:t>
            </a:r>
            <a:r>
              <a:rPr lang="en-US" altLang="zh-CN" sz="4400" b="1" noProof="1">
                <a:effectLst>
                  <a:outerShdw blurRad="38100" dist="38100" dir="2700000">
                    <a:srgbClr val="C0C0C0"/>
                  </a:outerShdw>
                </a:effectLst>
                <a:latin typeface="Arial" charset="0"/>
                <a:cs typeface="+mn-ea"/>
              </a:rPr>
              <a:t>》</a:t>
            </a:r>
            <a:r>
              <a:rPr lang="zh-CN" altLang="en-US" sz="4400" b="1" noProof="1">
                <a:effectLst>
                  <a:outerShdw blurRad="38100" dist="38100" dir="2700000">
                    <a:srgbClr val="C0C0C0"/>
                  </a:outerShdw>
                </a:effectLst>
                <a:latin typeface="Arial" charset="0"/>
                <a:cs typeface="+mn-ea"/>
              </a:rPr>
              <a:t>三首</a:t>
            </a:r>
            <a:endParaRPr lang="zh-CN" altLang="en-US" sz="4400" b="1" noProof="1">
              <a:effectLst>
                <a:outerShdw blurRad="38100" dist="38100" dir="2700000">
                  <a:srgbClr val="C0C0C0"/>
                </a:outerShdw>
              </a:effectLst>
              <a:latin typeface="Arial" charset="0"/>
            </a:endParaRPr>
          </a:p>
          <a:p>
            <a:pPr marL="342900" indent="-342900" algn="ctr">
              <a:buClr>
                <a:schemeClr val="accent1"/>
              </a:buClr>
              <a:buSzPct val="65000"/>
              <a:buFont typeface="Wingdings" pitchFamily="2" charset="2"/>
              <a:buNone/>
            </a:pPr>
            <a:r>
              <a:rPr lang="zh-CN" altLang="en-US" sz="2000" b="1" noProof="1">
                <a:effectLst>
                  <a:outerShdw blurRad="38100" dist="38100" dir="2700000">
                    <a:srgbClr val="C0C0C0"/>
                  </a:outerShdw>
                </a:effectLst>
                <a:latin typeface="Arial" charset="0"/>
                <a:cs typeface="+mn-ea"/>
              </a:rPr>
              <a:t>一九三四年至一九三五年</a:t>
            </a:r>
            <a:r>
              <a:rPr lang="zh-CN" altLang="en-US" sz="4400" b="1" noProof="1">
                <a:effectLst>
                  <a:outerShdw blurRad="38100" dist="38100" dir="2700000">
                    <a:srgbClr val="C0C0C0"/>
                  </a:outerShdw>
                </a:effectLst>
                <a:latin typeface="Arial" charset="0"/>
                <a:cs typeface="+mn-ea"/>
              </a:rPr>
              <a:t> </a:t>
            </a:r>
            <a:endParaRPr lang="zh-CN" altLang="en-US" sz="4400" b="1" noProof="1">
              <a:effectLst>
                <a:outerShdw blurRad="38100" dist="38100" dir="2700000">
                  <a:srgbClr val="C0C0C0"/>
                </a:outerShdw>
              </a:effectLst>
              <a:latin typeface="Arial" charset="0"/>
            </a:endParaRPr>
          </a:p>
        </p:txBody>
      </p:sp>
      <p:sp>
        <p:nvSpPr>
          <p:cNvPr id="702469" name="矩形 702468"/>
          <p:cNvSpPr/>
          <p:nvPr/>
        </p:nvSpPr>
        <p:spPr>
          <a:xfrm>
            <a:off x="539553" y="1773238"/>
            <a:ext cx="4546798" cy="4392612"/>
          </a:xfrm>
          <a:prstGeom prst="rect">
            <a:avLst/>
          </a:prstGeom>
          <a:noFill/>
          <a:ln w="9525">
            <a:noFill/>
            <a:miter/>
          </a:ln>
        </p:spPr>
        <p:txBody>
          <a:bodyPr/>
          <a:lstStyle>
            <a:lvl1pPr marL="342900" lvl="0" indent="-342900" algn="l" defTabSz="914400" eaLnBrk="1" fontAlgn="base" latinLnBrk="0" hangingPunct="1">
              <a:spcBef>
                <a:spcPct val="20000"/>
              </a:spcBef>
              <a:spcAft>
                <a:spcPct val="0"/>
              </a:spcAft>
              <a:buClr>
                <a:schemeClr val="accent1"/>
              </a:buClr>
              <a:buSzPct val="65000"/>
              <a:buFont typeface="Wingdings" pitchFamily="2" charset="2"/>
              <a:buChar char="n"/>
              <a:defRPr sz="3000" b="0" i="0" u="none" kern="1200" baseline="0">
                <a:solidFill>
                  <a:schemeClr val="tx1"/>
                </a:solidFill>
                <a:latin typeface="Arial" charset="0"/>
                <a:ea typeface="宋体" pitchFamily="2" charset="-122"/>
              </a:defRPr>
            </a:lvl1pPr>
            <a:lvl2pPr marL="669925" lvl="1" indent="-325120" algn="l" defTabSz="914400" eaLnBrk="1" fontAlgn="base" latinLnBrk="0" hangingPunct="1">
              <a:spcBef>
                <a:spcPct val="20000"/>
              </a:spcBef>
              <a:spcAft>
                <a:spcPct val="0"/>
              </a:spcAft>
              <a:buClr>
                <a:schemeClr val="accent2"/>
              </a:buClr>
              <a:buSzPct val="60000"/>
              <a:buFont typeface="Wingdings" pitchFamily="2" charset="2"/>
              <a:buChar char="q"/>
              <a:defRPr sz="2600" b="0" i="0" u="none" kern="1200" baseline="0">
                <a:solidFill>
                  <a:schemeClr val="tx1"/>
                </a:solidFill>
                <a:latin typeface="+mn-lt"/>
                <a:ea typeface="+mn-ea"/>
                <a:cs typeface="+mn-cs"/>
              </a:defRPr>
            </a:lvl2pPr>
            <a:lvl3pPr marL="1022350" lvl="2" indent="-350520" algn="l" defTabSz="914400" eaLnBrk="1" fontAlgn="base" latinLnBrk="0" hangingPunct="1">
              <a:spcBef>
                <a:spcPct val="20000"/>
              </a:spcBef>
              <a:spcAft>
                <a:spcPct val="0"/>
              </a:spcAft>
              <a:buClr>
                <a:schemeClr val="accent1"/>
              </a:buClr>
              <a:buSzPct val="65000"/>
              <a:buFont typeface="Wingdings" pitchFamily="2" charset="2"/>
              <a:buChar char="n"/>
              <a:defRPr sz="2200" b="0" i="0" u="none" kern="1200" baseline="0">
                <a:solidFill>
                  <a:schemeClr val="tx1"/>
                </a:solidFill>
                <a:latin typeface="+mn-lt"/>
                <a:ea typeface="+mn-ea"/>
                <a:cs typeface="+mn-cs"/>
              </a:defRPr>
            </a:lvl3pPr>
            <a:lvl4pPr marL="1339850" lvl="3" indent="-315595" algn="l" defTabSz="914400" eaLnBrk="1" fontAlgn="base" latinLnBrk="0" hangingPunct="1">
              <a:spcBef>
                <a:spcPct val="20000"/>
              </a:spcBef>
              <a:spcAft>
                <a:spcPct val="0"/>
              </a:spcAft>
              <a:buClr>
                <a:schemeClr val="accent2"/>
              </a:buClr>
              <a:buSzPct val="70000"/>
              <a:buFont typeface="Wingdings" pitchFamily="2" charset="2"/>
              <a:buChar char="q"/>
              <a:defRPr sz="2000" b="0" i="0" u="none" kern="1200" baseline="0">
                <a:solidFill>
                  <a:schemeClr val="tx1"/>
                </a:solidFill>
                <a:latin typeface="+mn-lt"/>
                <a:ea typeface="+mn-ea"/>
                <a:cs typeface="+mn-cs"/>
              </a:defRPr>
            </a:lvl4pPr>
            <a:lvl5pPr marL="1681480" lvl="4" indent="-339725" algn="l" defTabSz="914400" eaLnBrk="1" fontAlgn="base" latinLnBrk="0" hangingPunct="1">
              <a:spcBef>
                <a:spcPct val="20000"/>
              </a:spcBef>
              <a:spcAft>
                <a:spcPct val="0"/>
              </a:spcAft>
              <a:buClr>
                <a:schemeClr val="accent1"/>
              </a:buClr>
              <a:buSzPct val="75000"/>
              <a:buFont typeface="Wingdings" pitchFamily="2" charset="2"/>
              <a:buChar char="§"/>
              <a:defRPr sz="2000" b="0" i="0" u="none" kern="1200" baseline="0">
                <a:solidFill>
                  <a:schemeClr val="tx1"/>
                </a:solidFill>
                <a:latin typeface="+mn-lt"/>
                <a:ea typeface="+mn-ea"/>
                <a:cs typeface="+mn-cs"/>
              </a:defRPr>
            </a:lvl5pPr>
          </a:lstStyle>
          <a:p>
            <a:r>
              <a:rPr lang="zh-CN" altLang="en-US" b="1" noProof="1">
                <a:effectLst>
                  <a:outerShdw blurRad="38100" dist="38100" dir="2700000">
                    <a:srgbClr val="C0C0C0"/>
                  </a:outerShdw>
                </a:effectLst>
                <a:latin typeface="华文新魏" pitchFamily="2" charset="-122"/>
                <a:ea typeface="华文新魏" pitchFamily="2" charset="-122"/>
                <a:cs typeface="+mn-ea"/>
              </a:rPr>
              <a:t>山，快马加鞭未下鞍。</a:t>
            </a:r>
            <a:endParaRPr lang="zh-CN" altLang="en-US" b="1" noProof="1">
              <a:effectLst>
                <a:outerShdw blurRad="38100" dist="38100" dir="2700000">
                  <a:srgbClr val="C0C0C0"/>
                </a:outerShdw>
              </a:effectLst>
              <a:latin typeface="华文新魏" pitchFamily="2" charset="-122"/>
              <a:ea typeface="华文新魏" pitchFamily="2" charset="-122"/>
            </a:endParaRPr>
          </a:p>
          <a:p>
            <a:r>
              <a:rPr lang="zh-CN" altLang="en-US" b="1" noProof="1">
                <a:solidFill>
                  <a:srgbClr val="FF0000"/>
                </a:solidFill>
                <a:effectLst>
                  <a:outerShdw blurRad="38100" dist="38100" dir="2700000">
                    <a:srgbClr val="C0C0C0"/>
                  </a:outerShdw>
                </a:effectLst>
                <a:latin typeface="华文新魏" pitchFamily="2" charset="-122"/>
                <a:ea typeface="华文新魏" pitchFamily="2" charset="-122"/>
                <a:cs typeface="+mn-ea"/>
              </a:rPr>
              <a:t>惊回首，离天三尺三</a:t>
            </a:r>
            <a:r>
              <a:rPr lang="zh-CN" altLang="en-US" b="1" noProof="1">
                <a:effectLst>
                  <a:outerShdw blurRad="38100" dist="38100" dir="2700000">
                    <a:srgbClr val="C0C0C0"/>
                  </a:outerShdw>
                </a:effectLst>
                <a:latin typeface="华文新魏" pitchFamily="2" charset="-122"/>
                <a:ea typeface="华文新魏" pitchFamily="2" charset="-122"/>
                <a:cs typeface="+mn-ea"/>
              </a:rPr>
              <a:t>。</a:t>
            </a:r>
            <a:endParaRPr lang="zh-CN" altLang="en-US" b="1" noProof="1">
              <a:effectLst>
                <a:outerShdw blurRad="38100" dist="38100" dir="2700000">
                  <a:srgbClr val="C0C0C0"/>
                </a:outerShdw>
              </a:effectLst>
              <a:latin typeface="华文新魏" pitchFamily="2" charset="-122"/>
              <a:ea typeface="华文新魏" pitchFamily="2" charset="-122"/>
            </a:endParaRPr>
          </a:p>
          <a:p>
            <a:endParaRPr lang="zh-CN" altLang="en-US" b="1" noProof="1">
              <a:effectLst>
                <a:outerShdw blurRad="38100" dist="38100" dir="2700000">
                  <a:srgbClr val="C0C0C0"/>
                </a:outerShdw>
              </a:effectLst>
              <a:latin typeface="华文新魏" pitchFamily="2" charset="-122"/>
              <a:ea typeface="华文新魏" pitchFamily="2" charset="-122"/>
            </a:endParaRPr>
          </a:p>
          <a:p>
            <a:r>
              <a:rPr lang="zh-CN" altLang="en-US" b="1" noProof="1">
                <a:effectLst>
                  <a:outerShdw blurRad="38100" dist="38100" dir="2700000">
                    <a:srgbClr val="C0C0C0"/>
                  </a:outerShdw>
                </a:effectLst>
                <a:latin typeface="华文新魏" pitchFamily="2" charset="-122"/>
                <a:ea typeface="华文新魏" pitchFamily="2" charset="-122"/>
                <a:cs typeface="+mn-ea"/>
              </a:rPr>
              <a:t>山，倒海翻江卷巨澜。</a:t>
            </a:r>
            <a:endParaRPr lang="zh-CN" altLang="en-US" b="1" noProof="1">
              <a:effectLst>
                <a:outerShdw blurRad="38100" dist="38100" dir="2700000">
                  <a:srgbClr val="C0C0C0"/>
                </a:outerShdw>
              </a:effectLst>
              <a:latin typeface="华文新魏" pitchFamily="2" charset="-122"/>
              <a:ea typeface="华文新魏" pitchFamily="2" charset="-122"/>
            </a:endParaRPr>
          </a:p>
          <a:p>
            <a:r>
              <a:rPr lang="zh-CN" altLang="en-US" b="1" noProof="1">
                <a:effectLst>
                  <a:outerShdw blurRad="38100" dist="38100" dir="2700000">
                    <a:srgbClr val="C0C0C0"/>
                  </a:outerShdw>
                </a:effectLst>
                <a:latin typeface="华文新魏" pitchFamily="2" charset="-122"/>
                <a:ea typeface="华文新魏" pitchFamily="2" charset="-122"/>
                <a:cs typeface="+mn-ea"/>
              </a:rPr>
              <a:t>奔腾急，万马战犹酣。</a:t>
            </a:r>
            <a:endParaRPr lang="zh-CN" altLang="en-US" b="1" noProof="1">
              <a:effectLst>
                <a:outerShdw blurRad="38100" dist="38100" dir="2700000">
                  <a:srgbClr val="C0C0C0"/>
                </a:outerShdw>
              </a:effectLst>
              <a:latin typeface="华文新魏" pitchFamily="2" charset="-122"/>
              <a:ea typeface="华文新魏" pitchFamily="2" charset="-122"/>
            </a:endParaRPr>
          </a:p>
          <a:p>
            <a:endParaRPr lang="zh-CN" altLang="en-US" b="1" noProof="1">
              <a:effectLst>
                <a:outerShdw blurRad="38100" dist="38100" dir="2700000">
                  <a:srgbClr val="C0C0C0"/>
                </a:outerShdw>
              </a:effectLst>
              <a:latin typeface="华文新魏" pitchFamily="2" charset="-122"/>
              <a:ea typeface="华文新魏" pitchFamily="2" charset="-122"/>
            </a:endParaRPr>
          </a:p>
          <a:p>
            <a:r>
              <a:rPr lang="zh-CN" altLang="en-US" b="1" noProof="1">
                <a:effectLst>
                  <a:outerShdw blurRad="38100" dist="38100" dir="2700000">
                    <a:srgbClr val="C0C0C0"/>
                  </a:outerShdw>
                </a:effectLst>
                <a:latin typeface="华文新魏" pitchFamily="2" charset="-122"/>
                <a:ea typeface="华文新魏" pitchFamily="2" charset="-122"/>
                <a:cs typeface="+mn-ea"/>
              </a:rPr>
              <a:t>山，刺破青天锷未残。</a:t>
            </a:r>
            <a:endParaRPr lang="zh-CN" altLang="en-US" b="1" noProof="1">
              <a:effectLst>
                <a:outerShdw blurRad="38100" dist="38100" dir="2700000">
                  <a:srgbClr val="C0C0C0"/>
                </a:outerShdw>
              </a:effectLst>
              <a:latin typeface="华文新魏" pitchFamily="2" charset="-122"/>
              <a:ea typeface="华文新魏" pitchFamily="2" charset="-122"/>
            </a:endParaRPr>
          </a:p>
          <a:p>
            <a:r>
              <a:rPr lang="zh-CN" altLang="en-US" b="1" noProof="1">
                <a:solidFill>
                  <a:srgbClr val="FF0000"/>
                </a:solidFill>
                <a:effectLst>
                  <a:outerShdw blurRad="38100" dist="38100" dir="2700000">
                    <a:srgbClr val="C0C0C0"/>
                  </a:outerShdw>
                </a:effectLst>
                <a:latin typeface="华文新魏" pitchFamily="2" charset="-122"/>
                <a:ea typeface="华文新魏" pitchFamily="2" charset="-122"/>
                <a:cs typeface="+mn-ea"/>
              </a:rPr>
              <a:t>天欲堕，赖以拄其间</a:t>
            </a:r>
            <a:r>
              <a:rPr lang="zh-CN" altLang="en-US" b="1" noProof="1">
                <a:effectLst>
                  <a:outerShdw blurRad="38100" dist="38100" dir="2700000">
                    <a:srgbClr val="C0C0C0"/>
                  </a:outerShdw>
                </a:effectLst>
                <a:latin typeface="华文新魏" pitchFamily="2" charset="-122"/>
                <a:ea typeface="华文新魏" pitchFamily="2" charset="-122"/>
                <a:cs typeface="+mn-ea"/>
              </a:rPr>
              <a:t>。</a:t>
            </a:r>
            <a:endParaRPr lang="zh-CN" altLang="en-US" b="1" noProof="1">
              <a:effectLst>
                <a:outerShdw blurRad="38100" dist="38100" dir="2700000">
                  <a:srgbClr val="C0C0C0"/>
                </a:outerShdw>
              </a:effectLst>
              <a:latin typeface="华文新魏" pitchFamily="2" charset="-122"/>
              <a:ea typeface="华文新魏" pitchFamily="2" charset="-122"/>
            </a:endParaRPr>
          </a:p>
        </p:txBody>
      </p:sp>
      <p:grpSp>
        <p:nvGrpSpPr>
          <p:cNvPr id="6" name="组合 5"/>
          <p:cNvGrpSpPr/>
          <p:nvPr/>
        </p:nvGrpSpPr>
        <p:grpSpPr>
          <a:xfrm>
            <a:off x="5148263" y="2133600"/>
            <a:ext cx="3600450" cy="2447851"/>
            <a:chOff x="5148263" y="2133600"/>
            <a:chExt cx="3600450" cy="2447851"/>
          </a:xfrm>
        </p:grpSpPr>
        <p:sp>
          <p:nvSpPr>
            <p:cNvPr id="87043" name="矩形 702469"/>
            <p:cNvSpPr>
              <a:spLocks noChangeArrowheads="1"/>
            </p:cNvSpPr>
            <p:nvPr/>
          </p:nvSpPr>
          <p:spPr bwMode="auto">
            <a:xfrm>
              <a:off x="5796136" y="4221088"/>
              <a:ext cx="2376637" cy="360363"/>
            </a:xfrm>
            <a:prstGeom prst="rect">
              <a:avLst/>
            </a:prstGeom>
            <a:noFill/>
            <a:ln w="9525">
              <a:noFill/>
              <a:miter lim="800000"/>
              <a:headEnd/>
              <a:tailEnd/>
            </a:ln>
          </p:spPr>
          <p:txBody>
            <a:bodyPr/>
            <a:lstStyle/>
            <a:p>
              <a:pPr marL="342900" indent="-342900" algn="ctr">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pic>
          <p:nvPicPr>
            <p:cNvPr id="87044" name="图片 702475" descr="u=1840999305,105935241&amp;fm=21&amp;gp=0"/>
            <p:cNvPicPr>
              <a:picLocks noChangeAspect="1" noChangeArrowheads="1"/>
            </p:cNvPicPr>
            <p:nvPr/>
          </p:nvPicPr>
          <p:blipFill>
            <a:blip r:embed="rId2" cstate="print"/>
            <a:srcRect/>
            <a:stretch>
              <a:fillRect/>
            </a:stretch>
          </p:blipFill>
          <p:spPr bwMode="auto">
            <a:xfrm>
              <a:off x="5148263" y="2133600"/>
              <a:ext cx="3600450" cy="2095500"/>
            </a:xfrm>
            <a:prstGeom prst="rect">
              <a:avLst/>
            </a:prstGeom>
            <a:noFill/>
            <a:ln w="9525">
              <a:noFill/>
              <a:miter lim="800000"/>
              <a:headEnd/>
              <a:tailEnd/>
            </a:ln>
          </p:spPr>
        </p:pic>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3"/>
          <p:cNvSpPr>
            <a:spLocks noGrp="1" noChangeArrowheads="1"/>
          </p:cNvSpPr>
          <p:nvPr>
            <p:ph type="body" idx="4294967295"/>
          </p:nvPr>
        </p:nvSpPr>
        <p:spPr>
          <a:xfrm>
            <a:off x="683568" y="2636838"/>
            <a:ext cx="5760640" cy="2879725"/>
          </a:xfrm>
          <a:solidFill>
            <a:srgbClr val="FFFFFF"/>
          </a:solidFill>
        </p:spPr>
        <p:txBody>
          <a:bodyPr/>
          <a:lstStyle/>
          <a:p>
            <a:r>
              <a:rPr lang="zh-CN" altLang="en-US" b="1" dirty="0" smtClean="0"/>
              <a:t>西风烈，长空雁叫霜晨月。</a:t>
            </a:r>
          </a:p>
          <a:p>
            <a:r>
              <a:rPr lang="zh-CN" altLang="en-US" b="1" dirty="0" smtClean="0"/>
              <a:t>霜晨月，马蹄声碎，喇叭声咽。</a:t>
            </a:r>
          </a:p>
          <a:p>
            <a:endParaRPr lang="zh-CN" altLang="en-US" b="1" dirty="0" smtClean="0"/>
          </a:p>
          <a:p>
            <a:r>
              <a:rPr lang="zh-CN" altLang="en-US" b="1" dirty="0" smtClean="0">
                <a:solidFill>
                  <a:srgbClr val="FF0000"/>
                </a:solidFill>
              </a:rPr>
              <a:t>雄关漫道真如铁，而今漫步从头越</a:t>
            </a:r>
            <a:r>
              <a:rPr lang="zh-CN" altLang="en-US" b="1" dirty="0" smtClean="0"/>
              <a:t>。</a:t>
            </a:r>
          </a:p>
          <a:p>
            <a:r>
              <a:rPr lang="zh-CN" altLang="en-US" b="1" dirty="0" smtClean="0"/>
              <a:t>从头越，苍山如海，残阳如血。                     </a:t>
            </a:r>
            <a:endParaRPr lang="zh-CN" altLang="en-US" sz="2000" dirty="0" smtClean="0"/>
          </a:p>
        </p:txBody>
      </p:sp>
      <p:sp>
        <p:nvSpPr>
          <p:cNvPr id="88067" name="矩形 573445"/>
          <p:cNvSpPr>
            <a:spLocks noChangeArrowheads="1"/>
          </p:cNvSpPr>
          <p:nvPr/>
        </p:nvSpPr>
        <p:spPr bwMode="auto">
          <a:xfrm>
            <a:off x="684213" y="549275"/>
            <a:ext cx="4822825" cy="1219200"/>
          </a:xfrm>
          <a:prstGeom prst="rect">
            <a:avLst/>
          </a:prstGeom>
          <a:noFill/>
          <a:ln w="9525">
            <a:noFill/>
            <a:miter lim="800000"/>
            <a:headEnd/>
            <a:tailEnd/>
          </a:ln>
        </p:spPr>
        <p:txBody>
          <a:bodyPr wrap="none">
            <a:spAutoFit/>
          </a:bodyPr>
          <a:lstStyle/>
          <a:p>
            <a:pPr marL="342900" indent="-342900" algn="ctr">
              <a:spcBef>
                <a:spcPct val="0"/>
              </a:spcBef>
              <a:buClr>
                <a:schemeClr val="accent1"/>
              </a:buClr>
              <a:buSzPct val="65000"/>
              <a:buFont typeface="Wingdings" pitchFamily="2" charset="2"/>
              <a:buNone/>
            </a:pPr>
            <a:r>
              <a:rPr lang="en-US" altLang="zh-CN" sz="4400" dirty="0"/>
              <a:t>《</a:t>
            </a:r>
            <a:r>
              <a:rPr lang="zh-CN" altLang="en-US" sz="4400" b="1" dirty="0"/>
              <a:t>忆秦娥</a:t>
            </a:r>
            <a:r>
              <a:rPr lang="en-US" altLang="zh-CN" sz="4400" b="1" dirty="0"/>
              <a:t>·</a:t>
            </a:r>
            <a:r>
              <a:rPr lang="zh-CN" altLang="en-US" sz="4400" b="1" dirty="0"/>
              <a:t>娄山关</a:t>
            </a:r>
            <a:r>
              <a:rPr lang="en-US" altLang="zh-CN" sz="4400" b="1" dirty="0"/>
              <a:t>》</a:t>
            </a:r>
          </a:p>
          <a:p>
            <a:pPr marL="342900" indent="-342900" algn="ctr">
              <a:spcBef>
                <a:spcPct val="0"/>
              </a:spcBef>
              <a:buClr>
                <a:schemeClr val="accent1"/>
              </a:buClr>
              <a:buSzPct val="65000"/>
              <a:buFont typeface="Wingdings" pitchFamily="2" charset="2"/>
              <a:buNone/>
            </a:pPr>
            <a:r>
              <a:rPr lang="zh-CN" altLang="en-US" sz="3000" b="1" dirty="0"/>
              <a:t>（一九三五年二月）</a:t>
            </a:r>
          </a:p>
        </p:txBody>
      </p:sp>
      <p:grpSp>
        <p:nvGrpSpPr>
          <p:cNvPr id="6" name="组合 5"/>
          <p:cNvGrpSpPr/>
          <p:nvPr/>
        </p:nvGrpSpPr>
        <p:grpSpPr>
          <a:xfrm>
            <a:off x="5867400" y="1484784"/>
            <a:ext cx="3040047" cy="2232248"/>
            <a:chOff x="5867400" y="1484784"/>
            <a:chExt cx="3040047" cy="2232248"/>
          </a:xfrm>
        </p:grpSpPr>
        <p:sp>
          <p:nvSpPr>
            <p:cNvPr id="88068" name="矩形 573447"/>
            <p:cNvSpPr>
              <a:spLocks noChangeArrowheads="1"/>
            </p:cNvSpPr>
            <p:nvPr/>
          </p:nvSpPr>
          <p:spPr bwMode="auto">
            <a:xfrm>
              <a:off x="6228184" y="3501008"/>
              <a:ext cx="2160240" cy="216024"/>
            </a:xfrm>
            <a:prstGeom prst="rect">
              <a:avLst/>
            </a:prstGeom>
            <a:noFill/>
            <a:ln w="9525">
              <a:noFill/>
              <a:miter lim="800000"/>
              <a:headEnd/>
              <a:tailEnd/>
            </a:ln>
          </p:spPr>
          <p:txBody>
            <a:bodyPr/>
            <a:lstStyle/>
            <a:p>
              <a:pPr marL="342900" indent="-342900" algn="ctr">
                <a:spcBef>
                  <a:spcPct val="0"/>
                </a:spcBef>
                <a:buClr>
                  <a:schemeClr val="accent1"/>
                </a:buClr>
                <a:buSzPct val="65000"/>
                <a:buFont typeface="Wingdings" pitchFamily="2" charset="2"/>
                <a:buNone/>
              </a:pPr>
              <a:r>
                <a:rPr lang="zh-CN" altLang="en-US" sz="1200" b="1" dirty="0"/>
                <a:t>毛泽东（</a:t>
              </a:r>
              <a:r>
                <a:rPr lang="en-US" altLang="zh-CN" sz="1200" b="1" dirty="0"/>
                <a:t>1893--1976</a:t>
              </a:r>
              <a:r>
                <a:rPr lang="zh-CN" altLang="en-US" sz="1200" b="1" dirty="0"/>
                <a:t>） </a:t>
              </a:r>
            </a:p>
          </p:txBody>
        </p:sp>
        <p:pic>
          <p:nvPicPr>
            <p:cNvPr id="88069" name="图片 573449" descr="u=3914102141,954292667&amp;fm=21&amp;gp=0"/>
            <p:cNvPicPr>
              <a:picLocks noChangeAspect="1" noChangeArrowheads="1"/>
            </p:cNvPicPr>
            <p:nvPr/>
          </p:nvPicPr>
          <p:blipFill>
            <a:blip r:embed="rId2" cstate="print"/>
            <a:srcRect/>
            <a:stretch>
              <a:fillRect/>
            </a:stretch>
          </p:blipFill>
          <p:spPr bwMode="auto">
            <a:xfrm>
              <a:off x="5867400" y="1484784"/>
              <a:ext cx="3040047" cy="1944216"/>
            </a:xfrm>
            <a:prstGeom prst="rect">
              <a:avLst/>
            </a:prstGeom>
            <a:noFill/>
            <a:ln w="9525">
              <a:noFill/>
              <a:miter lim="800000"/>
              <a:headEnd/>
              <a:tailEnd/>
            </a:ln>
          </p:spPr>
        </p:pic>
      </p:gr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59">
      <a:dk1>
        <a:srgbClr val="002060"/>
      </a:dk1>
      <a:lt1>
        <a:sysClr val="window" lastClr="FFFFFF"/>
      </a:lt1>
      <a:dk2>
        <a:srgbClr val="002060"/>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自定义 9">
      <a:majorFont>
        <a:latin typeface="华文新魏"/>
        <a:ea typeface="华文新魏"/>
        <a:cs typeface=""/>
      </a:majorFont>
      <a:minorFont>
        <a:latin typeface="华文新魏"/>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2300</TotalTime>
  <Words>6860</Words>
  <Application>Microsoft Office PowerPoint</Application>
  <PresentationFormat>全屏显示(4:3)</PresentationFormat>
  <Paragraphs>630</Paragraphs>
  <Slides>111</Slides>
  <Notes>4</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111</vt:i4>
      </vt:variant>
    </vt:vector>
  </HeadingPairs>
  <TitlesOfParts>
    <vt:vector size="112" baseType="lpstr">
      <vt:lpstr>平衡</vt:lpstr>
      <vt:lpstr>幻灯片 1</vt:lpstr>
      <vt:lpstr>教学目的与要求：</vt:lpstr>
      <vt:lpstr>要论提示 ：</vt:lpstr>
      <vt:lpstr>幻灯片 4</vt:lpstr>
      <vt:lpstr>幻灯片 5</vt:lpstr>
      <vt:lpstr>幻灯片 6</vt:lpstr>
      <vt:lpstr>（1）国民党性质的变化</vt:lpstr>
      <vt:lpstr>幻灯片 8</vt:lpstr>
      <vt:lpstr>幻灯片 9</vt:lpstr>
      <vt:lpstr>幻灯片 10</vt:lpstr>
      <vt:lpstr>（二）土地革命战争的兴起</vt:lpstr>
      <vt:lpstr>幻灯片 12</vt:lpstr>
      <vt:lpstr>历史提出新的课题</vt:lpstr>
      <vt:lpstr>坚定的革命立场和大无畏的英雄气概</vt:lpstr>
      <vt:lpstr>一些追求进步和真理的有识之士，在革命的危急关头加入了中国共产党。</vt:lpstr>
      <vt:lpstr>2、开展武装反抗国民党反动统治的斗争 </vt:lpstr>
      <vt:lpstr>（2）“八七会议(1927·8·7）</vt:lpstr>
      <vt:lpstr>幻灯片 18</vt:lpstr>
      <vt:lpstr>（3）三大起义</vt:lpstr>
      <vt:lpstr>幻灯片 20</vt:lpstr>
      <vt:lpstr>幻灯片 21</vt:lpstr>
      <vt:lpstr>三湾改编：1927.9.29—10.3</vt:lpstr>
      <vt:lpstr>③广州起义</vt:lpstr>
      <vt:lpstr>中国革命新阶段</vt:lpstr>
      <vt:lpstr>幻灯片 25</vt:lpstr>
      <vt:lpstr>幻灯片 26</vt:lpstr>
      <vt:lpstr>幻灯片 27</vt:lpstr>
      <vt:lpstr>幻灯片 28</vt:lpstr>
      <vt:lpstr>幻灯片 29</vt:lpstr>
      <vt:lpstr>幻灯片 30</vt:lpstr>
      <vt:lpstr>幻灯片 31</vt:lpstr>
      <vt:lpstr>幻灯片 32</vt:lpstr>
      <vt:lpstr>（4）古田会议</vt:lpstr>
      <vt:lpstr>幻灯片 34</vt:lpstr>
      <vt:lpstr>幻灯片 35</vt:lpstr>
      <vt:lpstr>农村根据地的建立</vt:lpstr>
      <vt:lpstr>幻灯片 37</vt:lpstr>
      <vt:lpstr>幻灯片 38</vt:lpstr>
      <vt:lpstr>幻灯片 39</vt:lpstr>
      <vt:lpstr>幻灯片 40</vt:lpstr>
      <vt:lpstr>幻灯片 41</vt:lpstr>
      <vt:lpstr>（2）土地革命</vt:lpstr>
      <vt:lpstr>案例：30年代中国各阶级土地拥有情况</vt:lpstr>
      <vt:lpstr>案例：广大农民的贫困化倾向</vt:lpstr>
      <vt:lpstr>幻灯片 45</vt:lpstr>
      <vt:lpstr>幻灯片 46</vt:lpstr>
      <vt:lpstr>③土地革命的作用</vt:lpstr>
      <vt:lpstr>幻灯片 48</vt:lpstr>
      <vt:lpstr>二、中国革命在探索中曲折前进</vt:lpstr>
      <vt:lpstr>幻灯片 50</vt:lpstr>
      <vt:lpstr>幻灯片 51</vt:lpstr>
      <vt:lpstr>幻灯片 52</vt:lpstr>
      <vt:lpstr>幻灯片 53</vt:lpstr>
      <vt:lpstr>幻灯片 54</vt:lpstr>
      <vt:lpstr>幻灯片 55</vt:lpstr>
      <vt:lpstr>幻灯片 56</vt:lpstr>
      <vt:lpstr>（4）认真加强廉洁从政的教育，坚决开展反对贪污腐化的斗争。</vt:lpstr>
      <vt:lpstr>幻灯片 58</vt:lpstr>
      <vt:lpstr>幻灯片 59</vt:lpstr>
      <vt:lpstr>“左”倾教条主义的主要错误  </vt:lpstr>
      <vt:lpstr>幻灯片 61</vt:lpstr>
      <vt:lpstr>（2）中国共产党内屡次出现严重的“左”倾错误的原因</vt:lpstr>
      <vt:lpstr>（3）王明“左”倾错误在苏区的影响</vt:lpstr>
      <vt:lpstr>幻灯片 64</vt:lpstr>
      <vt:lpstr>幻灯片 65</vt:lpstr>
      <vt:lpstr>幻灯片 66</vt:lpstr>
      <vt:lpstr>1、红军长征初期的损失</vt:lpstr>
      <vt:lpstr>幻灯片 68</vt:lpstr>
      <vt:lpstr>血战湘江</vt:lpstr>
      <vt:lpstr>幻灯片 70</vt:lpstr>
      <vt:lpstr>幻灯片 71</vt:lpstr>
      <vt:lpstr>（1）主要内容</vt:lpstr>
      <vt:lpstr>幻灯片 73</vt:lpstr>
      <vt:lpstr>幻灯片 74</vt:lpstr>
      <vt:lpstr>幻灯片 75</vt:lpstr>
      <vt:lpstr>幻灯片 76</vt:lpstr>
      <vt:lpstr>幻灯片 77</vt:lpstr>
      <vt:lpstr>幻灯片 78</vt:lpstr>
      <vt:lpstr>幻灯片 79</vt:lpstr>
      <vt:lpstr>幻灯片 80</vt:lpstr>
      <vt:lpstr>幻灯片 81</vt:lpstr>
      <vt:lpstr>（2）长征的意义</vt:lpstr>
      <vt:lpstr>伟大的长征精神 </vt:lpstr>
      <vt:lpstr>新长征精神</vt:lpstr>
      <vt:lpstr>幻灯片 85</vt:lpstr>
      <vt:lpstr>幻灯片 86</vt:lpstr>
      <vt:lpstr>幻灯片 87</vt:lpstr>
      <vt:lpstr>黑夜沉沉，朦胧的黎明前时分， 遥望辽阔而古老的亚细亚莽原上， 一条觉醒的金光四射的巨龙在跃动、跃动， 这就是那条威力与希望化身的神龙！ 他们是些善良的，志气高、理想远大的人， 交不起租税走头无路的农家子弟， 逃自死亡线上的学徒、铁路工、烧瓷工， 飞出牢笼的鸟儿——丫鬟、童养媳， 有教养的将军，带枪的学者、诗人…… 就这样汇成一支浩荡的中国铁流， 就这样一双草鞋一杆土枪， 踏上梦想的征程！                            ——  [意大利]瓜格里尼       </vt:lpstr>
      <vt:lpstr>（三）总结历史经验，迎接全国性的抗日战争</vt:lpstr>
      <vt:lpstr>2、1936年12月，毛泽东写了《中国革命战争的战略问题》，并在陕北红军大学作演讲。</vt:lpstr>
      <vt:lpstr>3、1937年夏，毛泽东在延安抗日军政大学讲授《实践论》和《矛盾论》，从马克思主义认识论的高度总结中国共产党的历史经验，科学地阐明了党的马克思主义思想路线。</vt:lpstr>
      <vt:lpstr>幻灯片 92</vt:lpstr>
      <vt:lpstr>《西江月·井冈山》 </vt:lpstr>
      <vt:lpstr>   《采桑子·重阳》</vt:lpstr>
      <vt:lpstr>渔家傲·反第一次大“围剿”  一九三一年春</vt:lpstr>
      <vt:lpstr>渔家傲·反第二次大“围剿”  一九三一年夏 </vt:lpstr>
      <vt:lpstr>清平乐·会昌 （1934年夏） </vt:lpstr>
      <vt:lpstr>幻灯片 98</vt:lpstr>
      <vt:lpstr>幻灯片 99</vt:lpstr>
      <vt:lpstr>幻灯片 100</vt:lpstr>
      <vt:lpstr>幻灯片 101</vt:lpstr>
      <vt:lpstr>幻灯片 102</vt:lpstr>
      <vt:lpstr>《水调歌头·重上井冈山》 </vt:lpstr>
      <vt:lpstr>幻灯片 104</vt:lpstr>
      <vt:lpstr>幻灯片 105</vt:lpstr>
      <vt:lpstr>幻灯片 106</vt:lpstr>
      <vt:lpstr>幻灯片 107</vt:lpstr>
      <vt:lpstr>推荐书目</vt:lpstr>
      <vt:lpstr>推荐书目</vt:lpstr>
      <vt:lpstr>幻灯片 110</vt:lpstr>
      <vt:lpstr>幻灯片 111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Windows 用户</cp:lastModifiedBy>
  <cp:revision>519</cp:revision>
  <dcterms:created xsi:type="dcterms:W3CDTF">2017-02-17T11:37:20Z</dcterms:created>
  <dcterms:modified xsi:type="dcterms:W3CDTF">2018-11-02T01:40:34Z</dcterms:modified>
</cp:coreProperties>
</file>